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8847731-481D-40AB-B1F4-BB632DB205A0}" type="datetimeFigureOut">
              <a:rPr lang="pl-PL" smtClean="0"/>
              <a:t>14.02.2020</a:t>
            </a:fld>
            <a:endParaRPr lang="pl-P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8130B05-258F-4CB2-B73F-7B438A9ECFA2}" type="slidenum">
              <a:rPr lang="pl-PL" smtClean="0"/>
              <a:t>‹#›</a:t>
            </a:fld>
            <a:endParaRPr lang="pl-P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38847731-481D-40AB-B1F4-BB632DB205A0}" type="datetimeFigureOut">
              <a:rPr lang="pl-PL" smtClean="0"/>
              <a:t>14.02.2020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8130B05-258F-4CB2-B73F-7B438A9ECFA2}" type="slidenum">
              <a:rPr lang="pl-PL" smtClean="0"/>
              <a:t>‹#›</a:t>
            </a:fld>
            <a:endParaRPr lang="pl-P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38847731-481D-40AB-B1F4-BB632DB205A0}" type="datetimeFigureOut">
              <a:rPr lang="pl-PL" smtClean="0"/>
              <a:t>14.02.2020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8130B05-258F-4CB2-B73F-7B438A9ECFA2}" type="slidenum">
              <a:rPr lang="pl-PL" smtClean="0"/>
              <a:t>‹#›</a:t>
            </a:fld>
            <a:endParaRPr lang="pl-P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38847731-481D-40AB-B1F4-BB632DB205A0}" type="datetimeFigureOut">
              <a:rPr lang="pl-PL" smtClean="0"/>
              <a:t>14.02.2020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8130B05-258F-4CB2-B73F-7B438A9ECFA2}" type="slidenum">
              <a:rPr lang="pl-PL" smtClean="0"/>
              <a:t>‹#›</a:t>
            </a:fld>
            <a:endParaRPr lang="pl-PL"/>
          </a:p>
        </p:txBody>
      </p:sp>
      <p:sp>
        <p:nvSpPr>
          <p:cNvPr id="11" name="Title 10"/>
          <p:cNvSpPr>
            <a:spLocks noGrp="1"/>
          </p:cNvSpPr>
          <p:nvPr>
            <p:ph type="title"/>
          </p:nvPr>
        </p:nvSpPr>
        <p:spPr/>
        <p:txBody>
          <a:bodyPr/>
          <a:lstStyle/>
          <a:p>
            <a:r>
              <a:rPr lang="pl-PL"/>
              <a:t>Kliknij, aby edytować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8847731-481D-40AB-B1F4-BB632DB205A0}" type="datetimeFigureOut">
              <a:rPr lang="pl-PL" smtClean="0"/>
              <a:t>14.02.2020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8130B05-258F-4CB2-B73F-7B438A9ECFA2}"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847731-481D-40AB-B1F4-BB632DB205A0}" type="datetimeFigureOut">
              <a:rPr lang="pl-PL" smtClean="0"/>
              <a:t>14.02.2020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8130B05-258F-4CB2-B73F-7B438A9ECFA2}" type="slidenum">
              <a:rPr lang="pl-PL" smtClean="0"/>
              <a:t>‹#›</a:t>
            </a:fld>
            <a:endParaRPr lang="pl-PL"/>
          </a:p>
        </p:txBody>
      </p:sp>
      <p:sp>
        <p:nvSpPr>
          <p:cNvPr id="12" name="Title 1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8847731-481D-40AB-B1F4-BB632DB205A0}" type="datetimeFigureOut">
              <a:rPr lang="pl-PL" smtClean="0"/>
              <a:t>14.02.2020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8130B05-258F-4CB2-B73F-7B438A9ECFA2}" type="slidenum">
              <a:rPr lang="pl-PL" smtClean="0"/>
              <a:t>‹#›</a:t>
            </a:fld>
            <a:endParaRPr lang="pl-P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8847731-481D-40AB-B1F4-BB632DB205A0}" type="datetimeFigureOut">
              <a:rPr lang="pl-PL" smtClean="0"/>
              <a:t>14.02.2020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8130B05-258F-4CB2-B73F-7B438A9ECFA2}" type="slidenum">
              <a:rPr lang="pl-PL" smtClean="0"/>
              <a:t>‹#›</a:t>
            </a:fld>
            <a:endParaRPr lang="pl-P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47731-481D-40AB-B1F4-BB632DB205A0}" type="datetimeFigureOut">
              <a:rPr lang="pl-PL" smtClean="0"/>
              <a:t>14.02.2020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8130B05-258F-4CB2-B73F-7B438A9ECFA2}"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l-PL"/>
              <a:t>Kliknij, aby edytować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8847731-481D-40AB-B1F4-BB632DB205A0}" type="datetimeFigureOut">
              <a:rPr lang="pl-PL" smtClean="0"/>
              <a:t>14.02.2020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8130B05-258F-4CB2-B73F-7B438A9ECFA2}"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l-PL"/>
              <a:t>Kliknij, aby edytować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8847731-481D-40AB-B1F4-BB632DB205A0}" type="datetimeFigureOut">
              <a:rPr lang="pl-PL" smtClean="0"/>
              <a:t>14.02.2020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8130B05-258F-4CB2-B73F-7B438A9ECFA2}"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8847731-481D-40AB-B1F4-BB632DB205A0}" type="datetimeFigureOut">
              <a:rPr lang="pl-PL" smtClean="0"/>
              <a:t>14.02.2020</a:t>
            </a:fld>
            <a:endParaRPr lang="pl-P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8130B05-258F-4CB2-B73F-7B438A9ECFA2}"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1196752"/>
            <a:ext cx="6845043" cy="2041263"/>
          </a:xfrm>
        </p:spPr>
        <p:txBody>
          <a:bodyPr/>
          <a:lstStyle/>
          <a:p>
            <a:r>
              <a:rPr lang="pl-PL" dirty="0"/>
              <a:t>12 </a:t>
            </a:r>
            <a:r>
              <a:rPr lang="pl-PL" dirty="0" err="1"/>
              <a:t>Christmas</a:t>
            </a:r>
            <a:r>
              <a:rPr lang="pl-PL" dirty="0"/>
              <a:t> </a:t>
            </a:r>
            <a:r>
              <a:rPr lang="pl-PL" dirty="0" err="1"/>
              <a:t>Eve</a:t>
            </a:r>
            <a:r>
              <a:rPr lang="pl-PL" dirty="0"/>
              <a:t> </a:t>
            </a:r>
            <a:r>
              <a:rPr lang="pl-PL" dirty="0" err="1"/>
              <a:t>dishes</a:t>
            </a:r>
            <a:endParaRPr lang="pl-PL" dirty="0"/>
          </a:p>
        </p:txBody>
      </p:sp>
    </p:spTree>
    <p:extLst>
      <p:ext uri="{BB962C8B-B14F-4D97-AF65-F5344CB8AC3E}">
        <p14:creationId xmlns:p14="http://schemas.microsoft.com/office/powerpoint/2010/main" val="2433036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4653136"/>
            <a:ext cx="7767021" cy="644729"/>
          </a:xfrm>
        </p:spPr>
        <p:txBody>
          <a:bodyPr/>
          <a:lstStyle/>
          <a:p>
            <a:r>
              <a:rPr lang="pl-PL" sz="4000" b="1" dirty="0"/>
              <a:t>CABBAGE WITH PEAS</a:t>
            </a:r>
          </a:p>
        </p:txBody>
      </p:sp>
      <p:sp>
        <p:nvSpPr>
          <p:cNvPr id="3" name="Symbol zastępczy obrazu 2"/>
          <p:cNvSpPr>
            <a:spLocks noGrp="1"/>
          </p:cNvSpPr>
          <p:nvPr>
            <p:ph type="pic" idx="1"/>
          </p:nvPr>
        </p:nvSpPr>
        <p:spPr/>
      </p:sp>
      <p:pic>
        <p:nvPicPr>
          <p:cNvPr id="5122" name="Picture 2" descr="Znalezione obrazy dla zapytania: kapusta z grochem wigilijn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76672"/>
            <a:ext cx="6229797" cy="414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817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RECIPE</a:t>
            </a:r>
          </a:p>
        </p:txBody>
      </p:sp>
      <p:sp>
        <p:nvSpPr>
          <p:cNvPr id="3" name="Symbol zastępczy zawartości 2"/>
          <p:cNvSpPr>
            <a:spLocks noGrp="1"/>
          </p:cNvSpPr>
          <p:nvPr>
            <p:ph sz="quarter" idx="13"/>
          </p:nvPr>
        </p:nvSpPr>
        <p:spPr>
          <a:xfrm>
            <a:off x="107504" y="2060848"/>
            <a:ext cx="4536504" cy="4608512"/>
          </a:xfrm>
        </p:spPr>
        <p:txBody>
          <a:bodyPr>
            <a:normAutofit/>
          </a:bodyPr>
          <a:lstStyle/>
          <a:p>
            <a:r>
              <a:rPr lang="pl-PL" dirty="0"/>
              <a:t>Components</a:t>
            </a:r>
          </a:p>
          <a:p>
            <a:r>
              <a:rPr lang="en-US" dirty="0"/>
              <a:t>1 kg of sauerkraut,</a:t>
            </a:r>
          </a:p>
          <a:p>
            <a:r>
              <a:rPr lang="pl-PL" dirty="0"/>
              <a:t>Half a </a:t>
            </a:r>
            <a:r>
              <a:rPr lang="pl-PL" dirty="0" err="1"/>
              <a:t>cup</a:t>
            </a:r>
            <a:r>
              <a:rPr lang="pl-PL" dirty="0"/>
              <a:t> of</a:t>
            </a:r>
            <a:r>
              <a:rPr lang="en-US" dirty="0"/>
              <a:t> shelled peas,</a:t>
            </a:r>
          </a:p>
          <a:p>
            <a:r>
              <a:rPr lang="en-US" dirty="0"/>
              <a:t>1 onion,</a:t>
            </a:r>
          </a:p>
          <a:p>
            <a:r>
              <a:rPr lang="en-US" dirty="0"/>
              <a:t>Oil for frying,</a:t>
            </a:r>
          </a:p>
          <a:p>
            <a:r>
              <a:rPr lang="en-US" dirty="0"/>
              <a:t>2 bay leaves,</a:t>
            </a:r>
          </a:p>
          <a:p>
            <a:r>
              <a:rPr lang="en-US" dirty="0"/>
              <a:t>Salt, freshly ground pepper,</a:t>
            </a:r>
          </a:p>
          <a:p>
            <a:r>
              <a:rPr lang="en-US" dirty="0"/>
              <a:t>Marjoram,</a:t>
            </a:r>
          </a:p>
          <a:p>
            <a:r>
              <a:rPr lang="en-US" dirty="0"/>
              <a:t>8-10 dag of dried mushrooms</a:t>
            </a:r>
            <a:endParaRPr lang="pl-PL" dirty="0"/>
          </a:p>
        </p:txBody>
      </p:sp>
      <p:sp>
        <p:nvSpPr>
          <p:cNvPr id="4" name="Symbol zastępczy zawartości 3"/>
          <p:cNvSpPr>
            <a:spLocks noGrp="1"/>
          </p:cNvSpPr>
          <p:nvPr>
            <p:ph sz="quarter" idx="14"/>
          </p:nvPr>
        </p:nvSpPr>
        <p:spPr>
          <a:xfrm>
            <a:off x="4355976" y="2060848"/>
            <a:ext cx="4788023" cy="4680520"/>
          </a:xfrm>
        </p:spPr>
        <p:txBody>
          <a:bodyPr>
            <a:normAutofit fontScale="85000" lnSpcReduction="20000"/>
          </a:bodyPr>
          <a:lstStyle/>
          <a:p>
            <a:pPr algn="just"/>
            <a:r>
              <a:rPr lang="en-US" dirty="0"/>
              <a:t>Soak the mushrooms in water.</a:t>
            </a:r>
            <a:r>
              <a:rPr lang="pl-PL" dirty="0"/>
              <a:t> L</a:t>
            </a:r>
            <a:r>
              <a:rPr lang="en-US" dirty="0"/>
              <a:t>eave it for the night. Soak the peas and leave them overnight. Pour </a:t>
            </a:r>
            <a:r>
              <a:rPr lang="pl-PL" dirty="0" err="1"/>
              <a:t>water</a:t>
            </a:r>
            <a:r>
              <a:rPr lang="pl-PL" dirty="0"/>
              <a:t> </a:t>
            </a:r>
            <a:r>
              <a:rPr lang="pl-PL" dirty="0" err="1"/>
              <a:t>into</a:t>
            </a:r>
            <a:r>
              <a:rPr lang="pl-PL" dirty="0"/>
              <a:t> a pot and </a:t>
            </a:r>
            <a:r>
              <a:rPr lang="pl-PL" dirty="0" err="1"/>
              <a:t>cook</a:t>
            </a:r>
            <a:r>
              <a:rPr lang="pl-PL" dirty="0"/>
              <a:t> </a:t>
            </a:r>
            <a:r>
              <a:rPr lang="en-US" dirty="0"/>
              <a:t>the cabbage </a:t>
            </a:r>
            <a:r>
              <a:rPr lang="pl-PL" dirty="0"/>
              <a:t>u</a:t>
            </a:r>
            <a:r>
              <a:rPr lang="en-US" dirty="0" err="1"/>
              <a:t>ntil</a:t>
            </a:r>
            <a:r>
              <a:rPr lang="en-US" dirty="0"/>
              <a:t> tender with the addition of bay leaves. Drain the ready cabbage and chop it gently. Dice the onion and fry it in oil until golden brown. </a:t>
            </a:r>
            <a:r>
              <a:rPr lang="pl-PL" dirty="0"/>
              <a:t>A</a:t>
            </a:r>
            <a:r>
              <a:rPr lang="en-US" dirty="0"/>
              <a:t>dd shredded cabbage to it and fry together. In the meantime</a:t>
            </a:r>
            <a:r>
              <a:rPr lang="pl-PL" dirty="0"/>
              <a:t>,</a:t>
            </a:r>
            <a:r>
              <a:rPr lang="en-US" dirty="0"/>
              <a:t> cook peas and mushrooms in water in which they soaked. Drain cooked peas. When the mushrooms are ready, along with the decoction, water the cabbage with them and stew together to evaporate the water. Season to taste. Add peas and mix.</a:t>
            </a:r>
            <a:endParaRPr lang="pl-PL" dirty="0"/>
          </a:p>
        </p:txBody>
      </p:sp>
    </p:spTree>
    <p:extLst>
      <p:ext uri="{BB962C8B-B14F-4D97-AF65-F5344CB8AC3E}">
        <p14:creationId xmlns:p14="http://schemas.microsoft.com/office/powerpoint/2010/main" val="12885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400" b="1" dirty="0"/>
              <a:t>DRIED FRUIT COMPOTE</a:t>
            </a:r>
          </a:p>
        </p:txBody>
      </p:sp>
      <p:sp>
        <p:nvSpPr>
          <p:cNvPr id="3" name="Symbol zastępczy obrazu 2"/>
          <p:cNvSpPr>
            <a:spLocks noGrp="1"/>
          </p:cNvSpPr>
          <p:nvPr>
            <p:ph type="pic" idx="1"/>
          </p:nvPr>
        </p:nvSpPr>
        <p:spPr/>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470" y="450657"/>
            <a:ext cx="5885865" cy="411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32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RECIPE</a:t>
            </a:r>
          </a:p>
        </p:txBody>
      </p:sp>
      <p:sp>
        <p:nvSpPr>
          <p:cNvPr id="3" name="Symbol zastępczy zawartości 2"/>
          <p:cNvSpPr>
            <a:spLocks noGrp="1"/>
          </p:cNvSpPr>
          <p:nvPr>
            <p:ph sz="quarter" idx="13"/>
          </p:nvPr>
        </p:nvSpPr>
        <p:spPr>
          <a:xfrm>
            <a:off x="107504" y="1988840"/>
            <a:ext cx="4392488" cy="4752528"/>
          </a:xfrm>
        </p:spPr>
        <p:txBody>
          <a:bodyPr>
            <a:normAutofit lnSpcReduction="10000"/>
          </a:bodyPr>
          <a:lstStyle/>
          <a:p>
            <a:r>
              <a:rPr lang="pl-PL" dirty="0"/>
              <a:t>Components</a:t>
            </a:r>
          </a:p>
          <a:p>
            <a:r>
              <a:rPr lang="en-US" dirty="0"/>
              <a:t>2 lit</a:t>
            </a:r>
            <a:r>
              <a:rPr lang="pl-PL" dirty="0"/>
              <a:t>r</a:t>
            </a:r>
            <a:r>
              <a:rPr lang="en-US" dirty="0"/>
              <a:t>es of water</a:t>
            </a:r>
          </a:p>
          <a:p>
            <a:r>
              <a:rPr lang="en-US" dirty="0"/>
              <a:t>100 grams of dried apples</a:t>
            </a:r>
          </a:p>
          <a:p>
            <a:r>
              <a:rPr lang="en-US" dirty="0"/>
              <a:t>100 grams of dried apricots</a:t>
            </a:r>
          </a:p>
          <a:p>
            <a:r>
              <a:rPr lang="en-US" dirty="0"/>
              <a:t>50 grams of dried plums</a:t>
            </a:r>
          </a:p>
          <a:p>
            <a:r>
              <a:rPr lang="en-US" dirty="0"/>
              <a:t>50 grams of dried figs</a:t>
            </a:r>
          </a:p>
          <a:p>
            <a:r>
              <a:rPr lang="en-US" dirty="0"/>
              <a:t>2 tbsp</a:t>
            </a:r>
            <a:r>
              <a:rPr lang="pl-PL" dirty="0"/>
              <a:t> of </a:t>
            </a:r>
            <a:r>
              <a:rPr lang="en-US" dirty="0"/>
              <a:t>sugar</a:t>
            </a:r>
          </a:p>
          <a:p>
            <a:r>
              <a:rPr lang="en-US" dirty="0"/>
              <a:t>4 t</a:t>
            </a:r>
            <a:r>
              <a:rPr lang="pl-PL" dirty="0" err="1"/>
              <a:t>bsp</a:t>
            </a:r>
            <a:r>
              <a:rPr lang="en-US" dirty="0"/>
              <a:t> of orange juice</a:t>
            </a:r>
          </a:p>
          <a:p>
            <a:r>
              <a:rPr lang="en-US" dirty="0"/>
              <a:t>1 cinnamon stick</a:t>
            </a:r>
          </a:p>
          <a:p>
            <a:r>
              <a:rPr lang="en-US" dirty="0"/>
              <a:t>1 piece of anise</a:t>
            </a:r>
          </a:p>
          <a:p>
            <a:r>
              <a:rPr lang="en-US" dirty="0"/>
              <a:t>8 pieces of carnations</a:t>
            </a:r>
            <a:endParaRPr lang="pl-PL" dirty="0"/>
          </a:p>
        </p:txBody>
      </p:sp>
      <p:sp>
        <p:nvSpPr>
          <p:cNvPr id="4" name="Symbol zastępczy zawartości 3"/>
          <p:cNvSpPr>
            <a:spLocks noGrp="1"/>
          </p:cNvSpPr>
          <p:nvPr>
            <p:ph sz="quarter" idx="14"/>
          </p:nvPr>
        </p:nvSpPr>
        <p:spPr>
          <a:xfrm>
            <a:off x="4645150" y="2240280"/>
            <a:ext cx="4031305" cy="4213056"/>
          </a:xfrm>
        </p:spPr>
        <p:txBody>
          <a:bodyPr>
            <a:normAutofit/>
          </a:bodyPr>
          <a:lstStyle/>
          <a:p>
            <a:pPr algn="just"/>
            <a:r>
              <a:rPr lang="en-US" dirty="0"/>
              <a:t>Pour </a:t>
            </a:r>
            <a:r>
              <a:rPr lang="pl-PL" dirty="0" err="1"/>
              <a:t>water</a:t>
            </a:r>
            <a:r>
              <a:rPr lang="en-US" dirty="0"/>
              <a:t> over</a:t>
            </a:r>
            <a:r>
              <a:rPr lang="pl-PL" dirty="0"/>
              <a:t> </a:t>
            </a:r>
            <a:r>
              <a:rPr lang="pl-PL" dirty="0" err="1"/>
              <a:t>fruit</a:t>
            </a:r>
            <a:r>
              <a:rPr lang="en-US" dirty="0"/>
              <a:t> and let stand for 2-3 hours. </a:t>
            </a:r>
            <a:r>
              <a:rPr lang="pl-PL" dirty="0"/>
              <a:t>B</a:t>
            </a:r>
            <a:r>
              <a:rPr lang="en-US" dirty="0"/>
              <a:t>oil</a:t>
            </a:r>
            <a:r>
              <a:rPr lang="pl-PL" dirty="0"/>
              <a:t> </a:t>
            </a:r>
            <a:r>
              <a:rPr lang="pl-PL" dirty="0" err="1"/>
              <a:t>it</a:t>
            </a:r>
            <a:r>
              <a:rPr lang="en-US" dirty="0"/>
              <a:t>. Add sugar, anise, cinnamon, cloves, sugar, lemon and orange juice. Cook the fruit to simmer. Prepared compote aside to cool, then pour it into a jug.</a:t>
            </a:r>
            <a:endParaRPr lang="pl-PL" dirty="0"/>
          </a:p>
        </p:txBody>
      </p:sp>
    </p:spTree>
    <p:extLst>
      <p:ext uri="{BB962C8B-B14F-4D97-AF65-F5344CB8AC3E}">
        <p14:creationId xmlns:p14="http://schemas.microsoft.com/office/powerpoint/2010/main" val="379521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5661248"/>
            <a:ext cx="7767021" cy="644729"/>
          </a:xfrm>
        </p:spPr>
        <p:txBody>
          <a:bodyPr/>
          <a:lstStyle/>
          <a:p>
            <a:r>
              <a:rPr lang="en-US" sz="3600" b="1" dirty="0"/>
              <a:t>DUMPLINGS WITH CABBAGE AND MUSHROOMS</a:t>
            </a:r>
            <a:endParaRPr lang="pl-PL" sz="3600" b="1" dirty="0"/>
          </a:p>
        </p:txBody>
      </p:sp>
      <p:sp>
        <p:nvSpPr>
          <p:cNvPr id="3" name="Symbol zastępczy obrazu 2"/>
          <p:cNvSpPr>
            <a:spLocks noGrp="1"/>
          </p:cNvSpPr>
          <p:nvPr>
            <p:ph type="pic" idx="1"/>
          </p:nvPr>
        </p:nvSpPr>
        <p:spPr/>
      </p:sp>
      <p:sp>
        <p:nvSpPr>
          <p:cNvPr id="5" name="AutoShape 2" descr="Znalezione obrazy dla zapytania: pierogi z kapustą i grzybam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4" descr="Znalezione obrazy dla zapytania: pierogi z kapustą i grzybam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12738"/>
            <a:ext cx="6336704" cy="460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85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8490" y="232512"/>
            <a:ext cx="7756263" cy="1152128"/>
          </a:xfrm>
        </p:spPr>
        <p:txBody>
          <a:bodyPr/>
          <a:lstStyle/>
          <a:p>
            <a:r>
              <a:rPr lang="pl-PL" dirty="0"/>
              <a:t>RECIPE</a:t>
            </a:r>
          </a:p>
        </p:txBody>
      </p:sp>
      <p:sp>
        <p:nvSpPr>
          <p:cNvPr id="3" name="Symbol zastępczy zawartości 2"/>
          <p:cNvSpPr>
            <a:spLocks noGrp="1"/>
          </p:cNvSpPr>
          <p:nvPr>
            <p:ph sz="quarter" idx="13"/>
          </p:nvPr>
        </p:nvSpPr>
        <p:spPr>
          <a:xfrm>
            <a:off x="107504" y="2060848"/>
            <a:ext cx="2808312" cy="4676126"/>
          </a:xfrm>
        </p:spPr>
        <p:txBody>
          <a:bodyPr>
            <a:normAutofit fontScale="85000" lnSpcReduction="20000"/>
          </a:bodyPr>
          <a:lstStyle/>
          <a:p>
            <a:r>
              <a:rPr lang="pl-PL" dirty="0"/>
              <a:t>Components</a:t>
            </a:r>
          </a:p>
          <a:p>
            <a:r>
              <a:rPr lang="pl-PL" dirty="0"/>
              <a:t>DOUGH</a:t>
            </a:r>
            <a:r>
              <a:rPr lang="en-US" dirty="0"/>
              <a:t>: 350g wheat flour (about 2 cups)</a:t>
            </a:r>
          </a:p>
          <a:p>
            <a:r>
              <a:rPr lang="en-US" dirty="0"/>
              <a:t>200 ml warm water</a:t>
            </a:r>
          </a:p>
          <a:p>
            <a:r>
              <a:rPr lang="en-US" dirty="0"/>
              <a:t>1 egg</a:t>
            </a:r>
          </a:p>
          <a:p>
            <a:r>
              <a:rPr lang="en-US" dirty="0"/>
              <a:t>1 </a:t>
            </a:r>
            <a:r>
              <a:rPr lang="pl-PL" dirty="0" err="1"/>
              <a:t>tbsp</a:t>
            </a:r>
            <a:r>
              <a:rPr lang="en-US" dirty="0"/>
              <a:t> of butter</a:t>
            </a:r>
          </a:p>
          <a:p>
            <a:r>
              <a:rPr lang="en-US" dirty="0"/>
              <a:t>pinch of salt</a:t>
            </a:r>
          </a:p>
          <a:p>
            <a:r>
              <a:rPr lang="en-US" dirty="0"/>
              <a:t>FILLING: half a kilo of sauerkraut</a:t>
            </a:r>
          </a:p>
          <a:p>
            <a:r>
              <a:rPr lang="en-US" dirty="0"/>
              <a:t>10 dag of dried mushrooms</a:t>
            </a:r>
          </a:p>
          <a:p>
            <a:r>
              <a:rPr lang="en-US" dirty="0"/>
              <a:t>1 large onion</a:t>
            </a:r>
          </a:p>
          <a:p>
            <a:r>
              <a:rPr lang="en-US" dirty="0"/>
              <a:t>Oil</a:t>
            </a:r>
          </a:p>
          <a:p>
            <a:r>
              <a:rPr lang="en-US" dirty="0"/>
              <a:t>salt pepper</a:t>
            </a:r>
            <a:endParaRPr lang="pl-PL" dirty="0"/>
          </a:p>
        </p:txBody>
      </p:sp>
      <p:sp>
        <p:nvSpPr>
          <p:cNvPr id="4" name="Symbol zastępczy zawartości 3"/>
          <p:cNvSpPr>
            <a:spLocks noGrp="1"/>
          </p:cNvSpPr>
          <p:nvPr>
            <p:ph sz="quarter" idx="14"/>
          </p:nvPr>
        </p:nvSpPr>
        <p:spPr>
          <a:xfrm>
            <a:off x="2699792" y="2060848"/>
            <a:ext cx="6444207" cy="4797152"/>
          </a:xfrm>
        </p:spPr>
        <p:txBody>
          <a:bodyPr>
            <a:noAutofit/>
          </a:bodyPr>
          <a:lstStyle/>
          <a:p>
            <a:pPr marL="0" indent="0" algn="just">
              <a:buNone/>
            </a:pPr>
            <a:r>
              <a:rPr lang="en-US" sz="1600" dirty="0"/>
              <a:t>Soak the mushrooms in cold water for at least 2 hours, cook until soft. </a:t>
            </a:r>
            <a:r>
              <a:rPr lang="pl-PL" sz="1600" dirty="0" err="1"/>
              <a:t>Sauerkraut</a:t>
            </a:r>
            <a:r>
              <a:rPr lang="en-US" sz="1600" dirty="0"/>
              <a:t>, if it is too sour, lightly squeeze, throw into a saucepan, </a:t>
            </a:r>
            <a:r>
              <a:rPr lang="pl-PL" sz="1600" dirty="0" err="1"/>
              <a:t>add</a:t>
            </a:r>
            <a:r>
              <a:rPr lang="en-US" sz="1600" dirty="0"/>
              <a:t> water and cook. </a:t>
            </a:r>
            <a:r>
              <a:rPr lang="pl-PL" sz="1600" dirty="0" err="1"/>
              <a:t>Squeeze</a:t>
            </a:r>
            <a:r>
              <a:rPr lang="en-US" sz="1600" dirty="0"/>
              <a:t> the </a:t>
            </a:r>
            <a:r>
              <a:rPr lang="pl-PL" sz="1600" dirty="0" err="1"/>
              <a:t>sauerkraut</a:t>
            </a:r>
            <a:r>
              <a:rPr lang="en-US" sz="1600" dirty="0"/>
              <a:t> </a:t>
            </a:r>
            <a:r>
              <a:rPr lang="pl-PL" sz="1600" dirty="0"/>
              <a:t>to </a:t>
            </a:r>
            <a:r>
              <a:rPr lang="pl-PL" sz="1600" dirty="0" err="1"/>
              <a:t>get</a:t>
            </a:r>
            <a:r>
              <a:rPr lang="pl-PL" sz="1600" dirty="0"/>
              <a:t> </a:t>
            </a:r>
            <a:r>
              <a:rPr lang="pl-PL" sz="1600" dirty="0" err="1"/>
              <a:t>rid</a:t>
            </a:r>
            <a:r>
              <a:rPr lang="pl-PL" sz="1600" dirty="0"/>
              <a:t> of</a:t>
            </a:r>
            <a:r>
              <a:rPr lang="en-US" sz="1600" dirty="0"/>
              <a:t> water and chop it finely, similarly prepare mushrooms. Chop the onion finely and fry in oil.</a:t>
            </a:r>
            <a:r>
              <a:rPr lang="pl-PL" sz="1600" dirty="0"/>
              <a:t> Stew</a:t>
            </a:r>
            <a:r>
              <a:rPr lang="en-US" sz="1600" dirty="0"/>
              <a:t> mushrooms and </a:t>
            </a:r>
            <a:r>
              <a:rPr lang="pl-PL" sz="1600" dirty="0" err="1"/>
              <a:t>sauerkraut</a:t>
            </a:r>
            <a:r>
              <a:rPr lang="en-US" sz="1600" dirty="0"/>
              <a:t>  together. Transfer everything to a deep bowl, season with salt and pepper. Sift flour, make a hole, stick an egg into it and pour a tablespoon of melted butter. </a:t>
            </a:r>
            <a:r>
              <a:rPr lang="pl-PL" sz="1600" dirty="0"/>
              <a:t>A</a:t>
            </a:r>
            <a:r>
              <a:rPr lang="en-US" sz="1600" dirty="0"/>
              <a:t>dd salt. </a:t>
            </a:r>
            <a:r>
              <a:rPr lang="pl-PL" sz="1600" dirty="0"/>
              <a:t>S</a:t>
            </a:r>
            <a:r>
              <a:rPr lang="en-US" sz="1600" dirty="0"/>
              <a:t>lowly pour in an incomplete glass of warm water, actually as much as "the flour takes". </a:t>
            </a:r>
            <a:r>
              <a:rPr lang="pl-PL" sz="1600" dirty="0"/>
              <a:t>K</a:t>
            </a:r>
            <a:r>
              <a:rPr lang="en-US" sz="1600" dirty="0" err="1"/>
              <a:t>nead</a:t>
            </a:r>
            <a:r>
              <a:rPr lang="en-US" sz="1600" dirty="0"/>
              <a:t> the dough until it is flexible and smooth. </a:t>
            </a:r>
            <a:r>
              <a:rPr lang="pl-PL" sz="1600" dirty="0"/>
              <a:t>L</a:t>
            </a:r>
            <a:r>
              <a:rPr lang="en-US" sz="1600" dirty="0"/>
              <a:t>eave </a:t>
            </a:r>
            <a:r>
              <a:rPr lang="pl-PL" sz="1600" dirty="0" err="1"/>
              <a:t>it</a:t>
            </a:r>
            <a:r>
              <a:rPr lang="en-US" sz="1600" dirty="0"/>
              <a:t> for half an hour, then divide into about 4 portions and roll out to a thickness of about 2mm.</a:t>
            </a:r>
            <a:r>
              <a:rPr lang="pl-PL" sz="1600" dirty="0"/>
              <a:t> </a:t>
            </a:r>
            <a:r>
              <a:rPr lang="en-US" sz="1600" dirty="0"/>
              <a:t>Cut out circles with a special mold or glass (I cut out with a glass). Apply the stuffing to the center of the rings, fold them in half and stick the edges into dumplings. You can decorate knead dumplings with a fork. In a large pot, boil water with salt and a tablespoon of oil. </a:t>
            </a:r>
            <a:r>
              <a:rPr lang="pl-PL" sz="1600" dirty="0"/>
              <a:t>P</a:t>
            </a:r>
            <a:r>
              <a:rPr lang="en-US" sz="1600" dirty="0" err="1"/>
              <a:t>ut</a:t>
            </a:r>
            <a:r>
              <a:rPr lang="en-US" sz="1600" dirty="0"/>
              <a:t> a dozen </a:t>
            </a:r>
            <a:r>
              <a:rPr lang="pl-PL" sz="1600" dirty="0"/>
              <a:t>of </a:t>
            </a:r>
            <a:r>
              <a:rPr lang="en-US" sz="1600" dirty="0"/>
              <a:t>dumplings on boiling water, stirring from time to time with a wooden spoon so that they do not stick to the bottom. Boil until soft, for about 3-5 minutes. Serve with chopped onion in butter.</a:t>
            </a:r>
            <a:endParaRPr lang="pl-PL" sz="1600" dirty="0"/>
          </a:p>
        </p:txBody>
      </p:sp>
    </p:spTree>
    <p:extLst>
      <p:ext uri="{BB962C8B-B14F-4D97-AF65-F5344CB8AC3E}">
        <p14:creationId xmlns:p14="http://schemas.microsoft.com/office/powerpoint/2010/main" val="400755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6501" y="4797152"/>
            <a:ext cx="7767021" cy="644729"/>
          </a:xfrm>
        </p:spPr>
        <p:txBody>
          <a:bodyPr/>
          <a:lstStyle/>
          <a:p>
            <a:r>
              <a:rPr lang="pl-PL" sz="4400" b="1" dirty="0"/>
              <a:t>MUSHROOM SOUP</a:t>
            </a:r>
          </a:p>
        </p:txBody>
      </p:sp>
      <p:sp>
        <p:nvSpPr>
          <p:cNvPr id="3" name="Symbol zastępczy obrazu 2"/>
          <p:cNvSpPr>
            <a:spLocks noGrp="1"/>
          </p:cNvSpPr>
          <p:nvPr>
            <p:ph type="pic" idx="1"/>
          </p:nvPr>
        </p:nvSpPr>
        <p:spPr/>
      </p:sp>
      <p:sp>
        <p:nvSpPr>
          <p:cNvPr id="5" name="AutoShape 2" descr="Znalezione obrazy dla zapytania: zupa grzybowa wigilij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2952"/>
            <a:ext cx="5544616" cy="444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38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RECIPE</a:t>
            </a:r>
          </a:p>
        </p:txBody>
      </p:sp>
      <p:sp>
        <p:nvSpPr>
          <p:cNvPr id="3" name="Symbol zastępczy zawartości 2"/>
          <p:cNvSpPr>
            <a:spLocks noGrp="1"/>
          </p:cNvSpPr>
          <p:nvPr>
            <p:ph sz="quarter" idx="13"/>
          </p:nvPr>
        </p:nvSpPr>
        <p:spPr>
          <a:xfrm>
            <a:off x="28600" y="1844824"/>
            <a:ext cx="4536504" cy="4869160"/>
          </a:xfrm>
        </p:spPr>
        <p:txBody>
          <a:bodyPr>
            <a:noAutofit/>
          </a:bodyPr>
          <a:lstStyle/>
          <a:p>
            <a:r>
              <a:rPr lang="pl-PL" sz="1800" dirty="0"/>
              <a:t>Components</a:t>
            </a:r>
          </a:p>
          <a:p>
            <a:r>
              <a:rPr lang="pl-PL" sz="1800" dirty="0"/>
              <a:t>100 g </a:t>
            </a:r>
            <a:r>
              <a:rPr lang="pl-PL" sz="1800" dirty="0" err="1"/>
              <a:t>dried</a:t>
            </a:r>
            <a:r>
              <a:rPr lang="pl-PL" sz="1800" dirty="0"/>
              <a:t> </a:t>
            </a:r>
            <a:r>
              <a:rPr lang="pl-PL" sz="1800" dirty="0" err="1"/>
              <a:t>mushrooms</a:t>
            </a:r>
            <a:endParaRPr lang="pl-PL" sz="1800" dirty="0"/>
          </a:p>
          <a:p>
            <a:r>
              <a:rPr lang="pl-PL" sz="1800" dirty="0"/>
              <a:t>130 g </a:t>
            </a:r>
            <a:r>
              <a:rPr lang="pl-PL" sz="1800" dirty="0" err="1"/>
              <a:t>peeled</a:t>
            </a:r>
            <a:r>
              <a:rPr lang="pl-PL" sz="1800" dirty="0"/>
              <a:t> </a:t>
            </a:r>
            <a:r>
              <a:rPr lang="pl-PL" sz="1800" dirty="0" err="1"/>
              <a:t>carrot</a:t>
            </a:r>
            <a:endParaRPr lang="pl-PL" sz="1800" dirty="0"/>
          </a:p>
          <a:p>
            <a:r>
              <a:rPr lang="pl-PL" sz="1800" dirty="0"/>
              <a:t>65 g </a:t>
            </a:r>
            <a:r>
              <a:rPr lang="pl-PL" sz="1800" dirty="0" err="1"/>
              <a:t>peeled</a:t>
            </a:r>
            <a:r>
              <a:rPr lang="pl-PL" sz="1800" dirty="0"/>
              <a:t> </a:t>
            </a:r>
            <a:r>
              <a:rPr lang="pl-PL" sz="1800" dirty="0" err="1"/>
              <a:t>parsley</a:t>
            </a:r>
            <a:r>
              <a:rPr lang="pl-PL" sz="1800" dirty="0"/>
              <a:t> - </a:t>
            </a:r>
            <a:r>
              <a:rPr lang="pl-PL" sz="1800" dirty="0" err="1"/>
              <a:t>root</a:t>
            </a:r>
            <a:endParaRPr lang="pl-PL" sz="1800" dirty="0"/>
          </a:p>
          <a:p>
            <a:r>
              <a:rPr lang="pl-PL" sz="1800" dirty="0"/>
              <a:t>60 g of </a:t>
            </a:r>
            <a:r>
              <a:rPr lang="pl-PL" sz="1800" dirty="0" err="1"/>
              <a:t>peeled</a:t>
            </a:r>
            <a:r>
              <a:rPr lang="pl-PL" sz="1800" dirty="0"/>
              <a:t> </a:t>
            </a:r>
            <a:r>
              <a:rPr lang="pl-PL" sz="1800" dirty="0" err="1"/>
              <a:t>celery</a:t>
            </a:r>
            <a:r>
              <a:rPr lang="pl-PL" sz="1800" dirty="0"/>
              <a:t> </a:t>
            </a:r>
            <a:r>
              <a:rPr lang="pl-PL" sz="1800" dirty="0" err="1"/>
              <a:t>root</a:t>
            </a:r>
            <a:endParaRPr lang="pl-PL" sz="1800" dirty="0"/>
          </a:p>
          <a:p>
            <a:r>
              <a:rPr lang="pl-PL" sz="1800" dirty="0"/>
              <a:t>60 g </a:t>
            </a:r>
            <a:r>
              <a:rPr lang="pl-PL" sz="1800" dirty="0" err="1"/>
              <a:t>peeled</a:t>
            </a:r>
            <a:r>
              <a:rPr lang="pl-PL" sz="1800" dirty="0"/>
              <a:t> </a:t>
            </a:r>
            <a:r>
              <a:rPr lang="pl-PL" sz="1800" dirty="0" err="1"/>
              <a:t>onion</a:t>
            </a:r>
            <a:endParaRPr lang="pl-PL" sz="1800" dirty="0"/>
          </a:p>
          <a:p>
            <a:r>
              <a:rPr lang="pl-PL" sz="1800" dirty="0"/>
              <a:t>3 medium </a:t>
            </a:r>
            <a:r>
              <a:rPr lang="pl-PL" sz="1800" dirty="0" err="1"/>
              <a:t>garlic</a:t>
            </a:r>
            <a:r>
              <a:rPr lang="pl-PL" sz="1800" dirty="0"/>
              <a:t> </a:t>
            </a:r>
            <a:r>
              <a:rPr lang="pl-PL" sz="1800" dirty="0" err="1"/>
              <a:t>cloves</a:t>
            </a:r>
            <a:endParaRPr lang="pl-PL" sz="1800" dirty="0"/>
          </a:p>
          <a:p>
            <a:r>
              <a:rPr lang="pl-PL" sz="1800" dirty="0"/>
              <a:t>4 </a:t>
            </a:r>
            <a:r>
              <a:rPr lang="pl-PL" sz="1800" dirty="0" err="1"/>
              <a:t>allspice</a:t>
            </a:r>
            <a:endParaRPr lang="pl-PL" sz="1800" dirty="0"/>
          </a:p>
          <a:p>
            <a:r>
              <a:rPr lang="pl-PL" sz="1800" dirty="0"/>
              <a:t>2 </a:t>
            </a:r>
            <a:r>
              <a:rPr lang="pl-PL" sz="1800" dirty="0" err="1"/>
              <a:t>bay</a:t>
            </a:r>
            <a:r>
              <a:rPr lang="pl-PL" sz="1800" dirty="0"/>
              <a:t> </a:t>
            </a:r>
            <a:r>
              <a:rPr lang="pl-PL" sz="1800" dirty="0" err="1"/>
              <a:t>leaves</a:t>
            </a:r>
            <a:endParaRPr lang="pl-PL" sz="1800" dirty="0"/>
          </a:p>
          <a:p>
            <a:r>
              <a:rPr lang="pl-PL" sz="1800" dirty="0"/>
              <a:t>salt, </a:t>
            </a:r>
            <a:r>
              <a:rPr lang="pl-PL" sz="1800" dirty="0" err="1"/>
              <a:t>black</a:t>
            </a:r>
            <a:r>
              <a:rPr lang="pl-PL" sz="1800" dirty="0"/>
              <a:t> </a:t>
            </a:r>
            <a:r>
              <a:rPr lang="pl-PL" sz="1800" dirty="0" err="1"/>
              <a:t>pepper</a:t>
            </a:r>
            <a:endParaRPr lang="pl-PL" sz="1800" dirty="0"/>
          </a:p>
          <a:p>
            <a:r>
              <a:rPr lang="pl-PL" sz="1800" dirty="0" err="1"/>
              <a:t>parsley</a:t>
            </a:r>
            <a:endParaRPr lang="pl-PL" sz="1800" dirty="0"/>
          </a:p>
          <a:p>
            <a:r>
              <a:rPr lang="pl-PL" sz="1800" dirty="0"/>
              <a:t>2 </a:t>
            </a:r>
            <a:r>
              <a:rPr lang="pl-PL" sz="1800" dirty="0" err="1"/>
              <a:t>tbsp</a:t>
            </a:r>
            <a:r>
              <a:rPr lang="pl-PL" sz="1800" dirty="0"/>
              <a:t> of </a:t>
            </a:r>
            <a:r>
              <a:rPr lang="pl-PL" sz="1800" dirty="0" err="1"/>
              <a:t>clarified</a:t>
            </a:r>
            <a:r>
              <a:rPr lang="pl-PL" sz="1800" dirty="0"/>
              <a:t> </a:t>
            </a:r>
            <a:r>
              <a:rPr lang="pl-PL" sz="1800" dirty="0" err="1"/>
              <a:t>butter</a:t>
            </a:r>
            <a:endParaRPr lang="pl-PL" sz="1800" dirty="0"/>
          </a:p>
          <a:p>
            <a:r>
              <a:rPr lang="pl-PL" sz="1800" dirty="0"/>
              <a:t>2 </a:t>
            </a:r>
            <a:r>
              <a:rPr lang="pl-PL" sz="1800" dirty="0" err="1"/>
              <a:t>heaped</a:t>
            </a:r>
            <a:r>
              <a:rPr lang="pl-PL" sz="1800" dirty="0"/>
              <a:t> </a:t>
            </a:r>
            <a:r>
              <a:rPr lang="pl-PL" sz="1800" dirty="0" err="1"/>
              <a:t>tbsp</a:t>
            </a:r>
            <a:r>
              <a:rPr lang="pl-PL" sz="1800" dirty="0"/>
              <a:t> of </a:t>
            </a:r>
            <a:r>
              <a:rPr lang="pl-PL" sz="1800" dirty="0" err="1"/>
              <a:t>wheat</a:t>
            </a:r>
            <a:r>
              <a:rPr lang="pl-PL" sz="1800" dirty="0"/>
              <a:t> </a:t>
            </a:r>
            <a:r>
              <a:rPr lang="pl-PL" sz="1800" dirty="0" err="1"/>
              <a:t>flour</a:t>
            </a:r>
            <a:endParaRPr lang="pl-PL" sz="1800" dirty="0"/>
          </a:p>
          <a:p>
            <a:r>
              <a:rPr lang="pl-PL" sz="1800" dirty="0"/>
              <a:t>2 </a:t>
            </a:r>
            <a:r>
              <a:rPr lang="pl-PL" sz="1800" dirty="0" err="1"/>
              <a:t>tbsp</a:t>
            </a:r>
            <a:r>
              <a:rPr lang="pl-PL" sz="1800" dirty="0"/>
              <a:t> of 18% </a:t>
            </a:r>
            <a:r>
              <a:rPr lang="pl-PL" sz="1800" dirty="0" err="1"/>
              <a:t>sour</a:t>
            </a:r>
            <a:r>
              <a:rPr lang="pl-PL" sz="1800" dirty="0"/>
              <a:t> </a:t>
            </a:r>
            <a:r>
              <a:rPr lang="pl-PL" sz="1800" dirty="0" err="1"/>
              <a:t>cream</a:t>
            </a:r>
            <a:r>
              <a:rPr lang="pl-PL" sz="1800" dirty="0"/>
              <a:t> </a:t>
            </a:r>
          </a:p>
          <a:p>
            <a:r>
              <a:rPr lang="pl-PL" sz="1800" dirty="0"/>
              <a:t>pasta</a:t>
            </a:r>
          </a:p>
        </p:txBody>
      </p:sp>
      <p:sp>
        <p:nvSpPr>
          <p:cNvPr id="4" name="Symbol zastępczy zawartości 3"/>
          <p:cNvSpPr>
            <a:spLocks noGrp="1"/>
          </p:cNvSpPr>
          <p:nvPr>
            <p:ph sz="quarter" idx="14"/>
          </p:nvPr>
        </p:nvSpPr>
        <p:spPr>
          <a:xfrm>
            <a:off x="4427984" y="1988840"/>
            <a:ext cx="4716016" cy="4752528"/>
          </a:xfrm>
        </p:spPr>
        <p:txBody>
          <a:bodyPr>
            <a:noAutofit/>
          </a:bodyPr>
          <a:lstStyle/>
          <a:p>
            <a:pPr algn="just"/>
            <a:r>
              <a:rPr lang="pl-PL" sz="1800" dirty="0" err="1"/>
              <a:t>Put</a:t>
            </a:r>
            <a:r>
              <a:rPr lang="pl-PL" sz="1800" dirty="0"/>
              <a:t> d</a:t>
            </a:r>
            <a:r>
              <a:rPr lang="en-US" sz="1800" dirty="0" err="1"/>
              <a:t>ried</a:t>
            </a:r>
            <a:r>
              <a:rPr lang="en-US" sz="1800" dirty="0"/>
              <a:t> mushrooms </a:t>
            </a:r>
            <a:r>
              <a:rPr lang="pl-PL" sz="1800" dirty="0" err="1"/>
              <a:t>into</a:t>
            </a:r>
            <a:r>
              <a:rPr lang="pl-PL" sz="1800" dirty="0"/>
              <a:t> a pot with</a:t>
            </a:r>
            <a:r>
              <a:rPr lang="en-US" sz="1800" dirty="0"/>
              <a:t> cold water, leave for a few hours. Then, in the same water, cook the mushrooms until tender.</a:t>
            </a:r>
          </a:p>
          <a:p>
            <a:pPr algn="just"/>
            <a:r>
              <a:rPr lang="pl-PL" sz="1800" dirty="0"/>
              <a:t>S</a:t>
            </a:r>
            <a:r>
              <a:rPr lang="en-US" sz="1800" dirty="0"/>
              <a:t>train them. </a:t>
            </a:r>
            <a:r>
              <a:rPr lang="pl-PL" sz="1800" dirty="0"/>
              <a:t>L</a:t>
            </a:r>
            <a:r>
              <a:rPr lang="en-US" sz="1800" dirty="0"/>
              <a:t>eave about 2 </a:t>
            </a:r>
            <a:r>
              <a:rPr lang="pl-PL" sz="1800" dirty="0" err="1"/>
              <a:t>tbsp</a:t>
            </a:r>
            <a:r>
              <a:rPr lang="pl-PL" sz="1800" dirty="0"/>
              <a:t> </a:t>
            </a:r>
            <a:r>
              <a:rPr lang="en-US" sz="1800" dirty="0"/>
              <a:t>of mushrooms. Peel all the vegetables. </a:t>
            </a:r>
            <a:r>
              <a:rPr lang="pl-PL" sz="1800" dirty="0"/>
              <a:t>C</a:t>
            </a:r>
            <a:r>
              <a:rPr lang="en-US" sz="1800" dirty="0" err="1"/>
              <a:t>ut</a:t>
            </a:r>
            <a:r>
              <a:rPr lang="en-US" sz="1800" dirty="0"/>
              <a:t> the vegetables into larger columns. </a:t>
            </a:r>
            <a:r>
              <a:rPr lang="pl-PL" sz="1800" dirty="0"/>
              <a:t>T</a:t>
            </a:r>
            <a:r>
              <a:rPr lang="en-US" sz="1800" dirty="0" err="1"/>
              <a:t>hrow</a:t>
            </a:r>
            <a:r>
              <a:rPr lang="en-US" sz="1800" dirty="0"/>
              <a:t> </a:t>
            </a:r>
            <a:r>
              <a:rPr lang="pl-PL" sz="1800" dirty="0" err="1"/>
              <a:t>them</a:t>
            </a:r>
            <a:r>
              <a:rPr lang="en-US" sz="1800" dirty="0"/>
              <a:t> in a decoction of mushrooms. </a:t>
            </a:r>
            <a:r>
              <a:rPr lang="pl-PL" sz="1800" dirty="0"/>
              <a:t>P</a:t>
            </a:r>
            <a:r>
              <a:rPr lang="en-US" sz="1800" dirty="0"/>
              <a:t>our water. Mix the cream and flour thoroughly. </a:t>
            </a:r>
            <a:r>
              <a:rPr lang="pl-PL" sz="1800" dirty="0"/>
              <a:t>C</a:t>
            </a:r>
            <a:r>
              <a:rPr lang="en-US" sz="1800" dirty="0" err="1"/>
              <a:t>ook</a:t>
            </a:r>
            <a:r>
              <a:rPr lang="en-US" sz="1800" dirty="0"/>
              <a:t> the soup, add spices - to taste. </a:t>
            </a:r>
            <a:r>
              <a:rPr lang="pl-PL" sz="1800" dirty="0"/>
              <a:t>C</a:t>
            </a:r>
            <a:r>
              <a:rPr lang="en-US" sz="1800" dirty="0" err="1"/>
              <a:t>ut</a:t>
            </a:r>
            <a:r>
              <a:rPr lang="pl-PL" sz="1800" dirty="0"/>
              <a:t> </a:t>
            </a:r>
            <a:r>
              <a:rPr lang="en-US" sz="1800" dirty="0" err="1"/>
              <a:t>finel</a:t>
            </a:r>
            <a:r>
              <a:rPr lang="pl-PL" sz="1800" dirty="0"/>
              <a:t>y</a:t>
            </a:r>
            <a:r>
              <a:rPr lang="en-US" sz="1800" dirty="0"/>
              <a:t> 2 tablespoons of mushrooms</a:t>
            </a:r>
            <a:r>
              <a:rPr lang="pl-PL" sz="1800" dirty="0"/>
              <a:t>,</a:t>
            </a:r>
            <a:r>
              <a:rPr lang="en-US" sz="1800" dirty="0"/>
              <a:t> fry in butter, together with chopped onion. </a:t>
            </a:r>
            <a:r>
              <a:rPr lang="pl-PL" sz="1800" dirty="0"/>
              <a:t>S</a:t>
            </a:r>
            <a:r>
              <a:rPr lang="en-US" sz="1800" dirty="0" err="1"/>
              <a:t>queeze</a:t>
            </a:r>
            <a:r>
              <a:rPr lang="en-US" sz="1800" dirty="0"/>
              <a:t> garlic. Pour sour cream mixed with flour. </a:t>
            </a:r>
            <a:r>
              <a:rPr lang="pl-PL" sz="1800" dirty="0"/>
              <a:t>A</a:t>
            </a:r>
            <a:r>
              <a:rPr lang="en-US" sz="1800" dirty="0"/>
              <a:t>dd fried mushrooms. Boil </a:t>
            </a:r>
            <a:r>
              <a:rPr lang="pl-PL" sz="1800" dirty="0"/>
              <a:t>s</a:t>
            </a:r>
            <a:r>
              <a:rPr lang="en-US" sz="1800" dirty="0"/>
              <a:t>lightly. Add chopped parsley before serving.</a:t>
            </a:r>
            <a:endParaRPr lang="pl-PL" sz="1800" dirty="0"/>
          </a:p>
        </p:txBody>
      </p:sp>
    </p:spTree>
    <p:extLst>
      <p:ext uri="{BB962C8B-B14F-4D97-AF65-F5344CB8AC3E}">
        <p14:creationId xmlns:p14="http://schemas.microsoft.com/office/powerpoint/2010/main" val="2562923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5301208"/>
            <a:ext cx="7767021" cy="644729"/>
          </a:xfrm>
        </p:spPr>
        <p:txBody>
          <a:bodyPr/>
          <a:lstStyle/>
          <a:p>
            <a:r>
              <a:rPr lang="pl-PL" sz="4000" b="1" dirty="0"/>
              <a:t>NOODLES WITH POPPY SEEDS</a:t>
            </a:r>
          </a:p>
        </p:txBody>
      </p:sp>
      <p:sp>
        <p:nvSpPr>
          <p:cNvPr id="3" name="Symbol zastępczy obrazu 2"/>
          <p:cNvSpPr>
            <a:spLocks noGrp="1"/>
          </p:cNvSpPr>
          <p:nvPr>
            <p:ph type="pic" idx="1"/>
          </p:nvPr>
        </p:nvSpPr>
        <p:spPr/>
      </p:sp>
      <p:sp>
        <p:nvSpPr>
          <p:cNvPr id="4" name="Symbol zastępczy tekstu 3"/>
          <p:cNvSpPr>
            <a:spLocks noGrp="1"/>
          </p:cNvSpPr>
          <p:nvPr>
            <p:ph type="body" sz="half" idx="2"/>
          </p:nvPr>
        </p:nvSpPr>
        <p:spPr/>
        <p:txBody>
          <a:bodyPr>
            <a:normAutofit/>
          </a:bodyPr>
          <a:lstStyle/>
          <a:p>
            <a:pPr fontAlgn="t"/>
            <a:br>
              <a:rPr lang="en-US" dirty="0"/>
            </a:b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6503708" cy="432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51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RECIPE</a:t>
            </a:r>
          </a:p>
        </p:txBody>
      </p:sp>
      <p:sp>
        <p:nvSpPr>
          <p:cNvPr id="3" name="Symbol zastępczy zawartości 2"/>
          <p:cNvSpPr>
            <a:spLocks noGrp="1"/>
          </p:cNvSpPr>
          <p:nvPr>
            <p:ph sz="quarter" idx="13"/>
          </p:nvPr>
        </p:nvSpPr>
        <p:spPr>
          <a:xfrm>
            <a:off x="107504" y="1916832"/>
            <a:ext cx="4464496" cy="5040560"/>
          </a:xfrm>
        </p:spPr>
        <p:txBody>
          <a:bodyPr>
            <a:noAutofit/>
          </a:bodyPr>
          <a:lstStyle/>
          <a:p>
            <a:r>
              <a:rPr lang="pl-PL" sz="1800" dirty="0"/>
              <a:t>Components</a:t>
            </a:r>
          </a:p>
          <a:p>
            <a:r>
              <a:rPr lang="en-US" sz="1800" dirty="0"/>
              <a:t>Noodles:</a:t>
            </a:r>
          </a:p>
          <a:p>
            <a:r>
              <a:rPr lang="en-US" sz="1800" dirty="0"/>
              <a:t>3 glasses of flour</a:t>
            </a:r>
          </a:p>
          <a:p>
            <a:r>
              <a:rPr lang="en-US" sz="1800" dirty="0"/>
              <a:t>3 eggs</a:t>
            </a:r>
          </a:p>
          <a:p>
            <a:r>
              <a:rPr lang="en-US" sz="1800" dirty="0"/>
              <a:t>about 1/4 cup of water</a:t>
            </a:r>
          </a:p>
          <a:p>
            <a:r>
              <a:rPr lang="en-US" sz="1800" dirty="0"/>
              <a:t>pinch of salt</a:t>
            </a:r>
          </a:p>
          <a:p>
            <a:r>
              <a:rPr lang="en-US" sz="1800" dirty="0"/>
              <a:t>Poppy seed mass:</a:t>
            </a:r>
          </a:p>
          <a:p>
            <a:r>
              <a:rPr lang="en-US" sz="1800" dirty="0"/>
              <a:t>100 g poppy seeds</a:t>
            </a:r>
          </a:p>
          <a:p>
            <a:r>
              <a:rPr lang="en-US" sz="1800" dirty="0"/>
              <a:t>1 </a:t>
            </a:r>
            <a:r>
              <a:rPr lang="pl-PL" sz="1800" dirty="0" err="1"/>
              <a:t>tbsp</a:t>
            </a:r>
            <a:r>
              <a:rPr lang="pl-PL" sz="1800" dirty="0"/>
              <a:t> of </a:t>
            </a:r>
            <a:r>
              <a:rPr lang="en-US" sz="1800" dirty="0"/>
              <a:t>honey</a:t>
            </a:r>
          </a:p>
          <a:p>
            <a:r>
              <a:rPr lang="en-US" sz="1800" dirty="0"/>
              <a:t>2 tsp of butter</a:t>
            </a:r>
          </a:p>
          <a:p>
            <a:r>
              <a:rPr lang="en-US" sz="1800" dirty="0"/>
              <a:t>a few drops of almond aroma</a:t>
            </a:r>
          </a:p>
          <a:p>
            <a:r>
              <a:rPr lang="en-US" sz="1800" dirty="0"/>
              <a:t>1 </a:t>
            </a:r>
            <a:r>
              <a:rPr lang="pl-PL" sz="1800" dirty="0" err="1"/>
              <a:t>tbsp</a:t>
            </a:r>
            <a:r>
              <a:rPr lang="pl-PL" sz="1800" dirty="0"/>
              <a:t> </a:t>
            </a:r>
            <a:r>
              <a:rPr lang="en-US" sz="1800" dirty="0"/>
              <a:t>of candied orange peel</a:t>
            </a:r>
          </a:p>
          <a:p>
            <a:r>
              <a:rPr lang="en-US" sz="1800" dirty="0"/>
              <a:t>1 </a:t>
            </a:r>
            <a:r>
              <a:rPr lang="pl-PL" sz="1800" dirty="0" err="1"/>
              <a:t>tbsp</a:t>
            </a:r>
            <a:r>
              <a:rPr lang="pl-PL" sz="1800" dirty="0"/>
              <a:t> </a:t>
            </a:r>
            <a:r>
              <a:rPr lang="en-US" sz="1800" dirty="0"/>
              <a:t>of chopped nuts</a:t>
            </a:r>
          </a:p>
          <a:p>
            <a:r>
              <a:rPr lang="en-US" sz="1800" dirty="0"/>
              <a:t>1 </a:t>
            </a:r>
            <a:r>
              <a:rPr lang="pl-PL" sz="1800" dirty="0" err="1"/>
              <a:t>tbsp</a:t>
            </a:r>
            <a:r>
              <a:rPr lang="pl-PL" sz="1800" dirty="0"/>
              <a:t> </a:t>
            </a:r>
            <a:r>
              <a:rPr lang="en-US" sz="1800" dirty="0"/>
              <a:t>of raisins</a:t>
            </a:r>
            <a:endParaRPr lang="pl-PL" sz="1800" dirty="0"/>
          </a:p>
        </p:txBody>
      </p:sp>
      <p:sp>
        <p:nvSpPr>
          <p:cNvPr id="4" name="Symbol zastępczy zawartości 3"/>
          <p:cNvSpPr>
            <a:spLocks noGrp="1"/>
          </p:cNvSpPr>
          <p:nvPr>
            <p:ph sz="quarter" idx="14"/>
          </p:nvPr>
        </p:nvSpPr>
        <p:spPr>
          <a:xfrm>
            <a:off x="4572000" y="2060848"/>
            <a:ext cx="4392487" cy="4536504"/>
          </a:xfrm>
        </p:spPr>
        <p:txBody>
          <a:bodyPr>
            <a:normAutofit/>
          </a:bodyPr>
          <a:lstStyle/>
          <a:p>
            <a:pPr algn="just"/>
            <a:r>
              <a:rPr lang="en-US" dirty="0"/>
              <a:t>Knead a hard dough. Roll out thinly, cut into strips and cut thick noodles. Boil in salted water. Pour  cleaned poppy seeds with boiling water and cook for 10 minutes. Strain and grate after cooling. Heat butter in a pan, add poppy seeds, dried fruit, aroma, honey and fry for a while. Insert cooked pasta and mix.</a:t>
            </a:r>
            <a:endParaRPr lang="pl-PL" dirty="0"/>
          </a:p>
        </p:txBody>
      </p:sp>
    </p:spTree>
    <p:extLst>
      <p:ext uri="{BB962C8B-B14F-4D97-AF65-F5344CB8AC3E}">
        <p14:creationId xmlns:p14="http://schemas.microsoft.com/office/powerpoint/2010/main" val="211630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5301208"/>
            <a:ext cx="7767021" cy="644729"/>
          </a:xfrm>
        </p:spPr>
        <p:txBody>
          <a:bodyPr/>
          <a:lstStyle/>
          <a:p>
            <a:r>
              <a:rPr lang="pl-PL" sz="6600" b="1" dirty="0"/>
              <a:t>CARP</a:t>
            </a:r>
          </a:p>
        </p:txBody>
      </p:sp>
      <p:sp>
        <p:nvSpPr>
          <p:cNvPr id="3" name="Symbol zastępczy obrazu 2"/>
          <p:cNvSpPr>
            <a:spLocks noGrp="1"/>
          </p:cNvSpPr>
          <p:nvPr>
            <p:ph type="pic" idx="1"/>
          </p:nvPr>
        </p:nvSpPr>
        <p:spPr/>
      </p:sp>
      <p:sp>
        <p:nvSpPr>
          <p:cNvPr id="5" name="AutoShape 2" descr="Znalezione obrazy dla zapytania: KARP WIGIL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472608" cy="409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75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400" b="1" dirty="0"/>
              <a:t>GINGERBREAD</a:t>
            </a:r>
          </a:p>
        </p:txBody>
      </p:sp>
      <p:sp>
        <p:nvSpPr>
          <p:cNvPr id="3" name="Symbol zastępczy obrazu 2"/>
          <p:cNvSpPr>
            <a:spLocks noGrp="1"/>
          </p:cNvSpPr>
          <p:nvPr>
            <p:ph type="pic" idx="1"/>
          </p:nvPr>
        </p:nvSpPr>
        <p:spPr/>
      </p:sp>
      <p:sp>
        <p:nvSpPr>
          <p:cNvPr id="4" name="Symbol zastępczy tekstu 3"/>
          <p:cNvSpPr>
            <a:spLocks noGrp="1"/>
          </p:cNvSpPr>
          <p:nvPr>
            <p:ph type="body" sz="half" idx="2"/>
          </p:nvPr>
        </p:nvSpPr>
        <p:spPr/>
        <p:txBody>
          <a:bodyPr/>
          <a:lstStyle/>
          <a:p>
            <a:endParaRPr lang="pl-P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4664"/>
            <a:ext cx="6287290" cy="418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89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RECIPE</a:t>
            </a:r>
          </a:p>
        </p:txBody>
      </p:sp>
      <p:sp>
        <p:nvSpPr>
          <p:cNvPr id="3" name="Symbol zastępczy zawartości 2"/>
          <p:cNvSpPr>
            <a:spLocks noGrp="1"/>
          </p:cNvSpPr>
          <p:nvPr>
            <p:ph sz="quarter" idx="13"/>
          </p:nvPr>
        </p:nvSpPr>
        <p:spPr>
          <a:xfrm>
            <a:off x="0" y="1988840"/>
            <a:ext cx="4499992" cy="5184576"/>
          </a:xfrm>
        </p:spPr>
        <p:txBody>
          <a:bodyPr>
            <a:normAutofit fontScale="70000" lnSpcReduction="20000"/>
          </a:bodyPr>
          <a:lstStyle/>
          <a:p>
            <a:r>
              <a:rPr lang="pl-PL" dirty="0"/>
              <a:t>Components</a:t>
            </a:r>
          </a:p>
          <a:p>
            <a:r>
              <a:rPr lang="pl-PL" dirty="0"/>
              <a:t>CAKE</a:t>
            </a:r>
          </a:p>
          <a:p>
            <a:r>
              <a:rPr lang="pl-PL" dirty="0"/>
              <a:t>2 </a:t>
            </a:r>
            <a:r>
              <a:rPr lang="pl-PL" dirty="0" err="1"/>
              <a:t>eggs</a:t>
            </a:r>
            <a:endParaRPr lang="pl-PL" dirty="0"/>
          </a:p>
          <a:p>
            <a:r>
              <a:rPr lang="pl-PL" dirty="0"/>
              <a:t>0.5 </a:t>
            </a:r>
            <a:r>
              <a:rPr lang="pl-PL" dirty="0" err="1"/>
              <a:t>glasses</a:t>
            </a:r>
            <a:r>
              <a:rPr lang="pl-PL" dirty="0"/>
              <a:t> of </a:t>
            </a:r>
            <a:r>
              <a:rPr lang="pl-PL" dirty="0" err="1"/>
              <a:t>icing</a:t>
            </a:r>
            <a:r>
              <a:rPr lang="pl-PL" dirty="0"/>
              <a:t> </a:t>
            </a:r>
          </a:p>
          <a:p>
            <a:r>
              <a:rPr lang="pl-PL" dirty="0"/>
              <a:t>2 </a:t>
            </a:r>
            <a:r>
              <a:rPr lang="pl-PL" dirty="0" err="1"/>
              <a:t>glasses</a:t>
            </a:r>
            <a:r>
              <a:rPr lang="pl-PL" dirty="0"/>
              <a:t> of </a:t>
            </a:r>
            <a:r>
              <a:rPr lang="pl-PL" dirty="0" err="1"/>
              <a:t>cake</a:t>
            </a:r>
            <a:r>
              <a:rPr lang="pl-PL" dirty="0"/>
              <a:t> </a:t>
            </a:r>
            <a:r>
              <a:rPr lang="pl-PL" dirty="0" err="1"/>
              <a:t>flour</a:t>
            </a:r>
            <a:endParaRPr lang="pl-PL" dirty="0"/>
          </a:p>
          <a:p>
            <a:r>
              <a:rPr lang="pl-PL" dirty="0"/>
              <a:t>150g of </a:t>
            </a:r>
            <a:r>
              <a:rPr lang="pl-PL" dirty="0" err="1"/>
              <a:t>liquid</a:t>
            </a:r>
            <a:r>
              <a:rPr lang="pl-PL" dirty="0"/>
              <a:t> </a:t>
            </a:r>
            <a:r>
              <a:rPr lang="pl-PL" dirty="0" err="1"/>
              <a:t>honey</a:t>
            </a:r>
            <a:endParaRPr lang="pl-PL" dirty="0"/>
          </a:p>
          <a:p>
            <a:r>
              <a:rPr lang="pl-PL" dirty="0"/>
              <a:t>125 ml of 18% </a:t>
            </a:r>
            <a:r>
              <a:rPr lang="pl-PL" dirty="0" err="1"/>
              <a:t>sour</a:t>
            </a:r>
            <a:r>
              <a:rPr lang="pl-PL" dirty="0"/>
              <a:t> </a:t>
            </a:r>
            <a:r>
              <a:rPr lang="pl-PL" dirty="0" err="1"/>
              <a:t>cream</a:t>
            </a:r>
            <a:endParaRPr lang="pl-PL" dirty="0"/>
          </a:p>
          <a:p>
            <a:r>
              <a:rPr lang="pl-PL" dirty="0"/>
              <a:t>100g of </a:t>
            </a:r>
            <a:r>
              <a:rPr lang="pl-PL" dirty="0" err="1"/>
              <a:t>butter</a:t>
            </a:r>
            <a:endParaRPr lang="pl-PL" dirty="0"/>
          </a:p>
          <a:p>
            <a:r>
              <a:rPr lang="pl-PL" dirty="0"/>
              <a:t>4 </a:t>
            </a:r>
            <a:r>
              <a:rPr lang="pl-PL" dirty="0" err="1"/>
              <a:t>tbsp</a:t>
            </a:r>
            <a:r>
              <a:rPr lang="pl-PL" dirty="0"/>
              <a:t> of </a:t>
            </a:r>
            <a:r>
              <a:rPr lang="pl-PL" dirty="0" err="1"/>
              <a:t>oil</a:t>
            </a:r>
            <a:endParaRPr lang="pl-PL" dirty="0"/>
          </a:p>
          <a:p>
            <a:r>
              <a:rPr lang="pl-PL" dirty="0"/>
              <a:t>4 </a:t>
            </a:r>
            <a:r>
              <a:rPr lang="pl-PL" dirty="0" err="1"/>
              <a:t>tbsp</a:t>
            </a:r>
            <a:r>
              <a:rPr lang="pl-PL" dirty="0"/>
              <a:t> of </a:t>
            </a:r>
            <a:r>
              <a:rPr lang="pl-PL" dirty="0" err="1"/>
              <a:t>milk</a:t>
            </a:r>
            <a:endParaRPr lang="pl-PL" dirty="0"/>
          </a:p>
          <a:p>
            <a:r>
              <a:rPr lang="pl-PL" dirty="0"/>
              <a:t>1 </a:t>
            </a:r>
            <a:r>
              <a:rPr lang="pl-PL" dirty="0" err="1"/>
              <a:t>flat</a:t>
            </a:r>
            <a:r>
              <a:rPr lang="pl-PL" dirty="0"/>
              <a:t> </a:t>
            </a:r>
            <a:r>
              <a:rPr lang="pl-PL" dirty="0" err="1"/>
              <a:t>tsp</a:t>
            </a:r>
            <a:r>
              <a:rPr lang="pl-PL" dirty="0"/>
              <a:t> of </a:t>
            </a:r>
            <a:r>
              <a:rPr lang="pl-PL" dirty="0" err="1"/>
              <a:t>baking</a:t>
            </a:r>
            <a:r>
              <a:rPr lang="pl-PL" dirty="0"/>
              <a:t> soda</a:t>
            </a:r>
          </a:p>
          <a:p>
            <a:r>
              <a:rPr lang="pl-PL" dirty="0"/>
              <a:t>1 </a:t>
            </a:r>
            <a:r>
              <a:rPr lang="pl-PL" dirty="0" err="1"/>
              <a:t>tbsp</a:t>
            </a:r>
            <a:r>
              <a:rPr lang="pl-PL" dirty="0"/>
              <a:t> of </a:t>
            </a:r>
            <a:r>
              <a:rPr lang="pl-PL" dirty="0" err="1"/>
              <a:t>gingerbread</a:t>
            </a:r>
            <a:r>
              <a:rPr lang="pl-PL" dirty="0"/>
              <a:t> </a:t>
            </a:r>
            <a:r>
              <a:rPr lang="pl-PL" dirty="0" err="1"/>
              <a:t>spice</a:t>
            </a:r>
            <a:endParaRPr lang="pl-PL" dirty="0"/>
          </a:p>
          <a:p>
            <a:r>
              <a:rPr lang="pl-PL" dirty="0"/>
              <a:t>2 </a:t>
            </a:r>
            <a:r>
              <a:rPr lang="pl-PL" dirty="0" err="1"/>
              <a:t>tsp</a:t>
            </a:r>
            <a:r>
              <a:rPr lang="pl-PL" dirty="0"/>
              <a:t> </a:t>
            </a:r>
            <a:r>
              <a:rPr lang="pl-PL" dirty="0" err="1"/>
              <a:t>kakako</a:t>
            </a:r>
            <a:endParaRPr lang="pl-PL" dirty="0"/>
          </a:p>
          <a:p>
            <a:r>
              <a:rPr lang="pl-PL" dirty="0"/>
              <a:t>ICING</a:t>
            </a:r>
          </a:p>
          <a:p>
            <a:r>
              <a:rPr lang="pl-PL" dirty="0"/>
              <a:t>50g </a:t>
            </a:r>
            <a:r>
              <a:rPr lang="pl-PL" dirty="0" err="1"/>
              <a:t>milk</a:t>
            </a:r>
            <a:r>
              <a:rPr lang="pl-PL" dirty="0"/>
              <a:t> </a:t>
            </a:r>
            <a:r>
              <a:rPr lang="pl-PL" dirty="0" err="1"/>
              <a:t>chocolate</a:t>
            </a:r>
            <a:endParaRPr lang="pl-PL" dirty="0"/>
          </a:p>
          <a:p>
            <a:r>
              <a:rPr lang="pl-PL" dirty="0"/>
              <a:t>4 </a:t>
            </a:r>
            <a:r>
              <a:rPr lang="pl-PL" dirty="0" err="1"/>
              <a:t>tbsp</a:t>
            </a:r>
            <a:r>
              <a:rPr lang="pl-PL" dirty="0"/>
              <a:t> of </a:t>
            </a:r>
            <a:r>
              <a:rPr lang="pl-PL" dirty="0" err="1"/>
              <a:t>milk</a:t>
            </a:r>
            <a:endParaRPr lang="pl-PL" dirty="0"/>
          </a:p>
          <a:p>
            <a:r>
              <a:rPr lang="pl-PL" dirty="0"/>
              <a:t>40g </a:t>
            </a:r>
            <a:r>
              <a:rPr lang="pl-PL" dirty="0" err="1"/>
              <a:t>butter</a:t>
            </a:r>
            <a:endParaRPr lang="pl-PL" dirty="0"/>
          </a:p>
          <a:p>
            <a:r>
              <a:rPr lang="pl-PL" dirty="0"/>
              <a:t>ADDITIONALLY</a:t>
            </a:r>
          </a:p>
          <a:p>
            <a:r>
              <a:rPr lang="pl-PL" dirty="0"/>
              <a:t>jam, </a:t>
            </a:r>
            <a:r>
              <a:rPr lang="pl-PL" dirty="0" err="1"/>
              <a:t>e.g</a:t>
            </a:r>
            <a:r>
              <a:rPr lang="pl-PL" dirty="0"/>
              <a:t>. plum</a:t>
            </a:r>
          </a:p>
        </p:txBody>
      </p:sp>
      <p:sp>
        <p:nvSpPr>
          <p:cNvPr id="4" name="Symbol zastępczy zawartości 3"/>
          <p:cNvSpPr>
            <a:spLocks noGrp="1"/>
          </p:cNvSpPr>
          <p:nvPr>
            <p:ph sz="quarter" idx="14"/>
          </p:nvPr>
        </p:nvSpPr>
        <p:spPr>
          <a:xfrm>
            <a:off x="3995936" y="1988840"/>
            <a:ext cx="4752528" cy="4869160"/>
          </a:xfrm>
        </p:spPr>
        <p:txBody>
          <a:bodyPr>
            <a:normAutofit fontScale="92500"/>
          </a:bodyPr>
          <a:lstStyle/>
          <a:p>
            <a:pPr algn="just"/>
            <a:r>
              <a:rPr lang="en-US" dirty="0"/>
              <a:t>Add all the ingredients for the dough to the bowl - everything is mixed to a homogeneous mass. Pour the dough into the mold. Then cut into 3 </a:t>
            </a:r>
            <a:r>
              <a:rPr lang="pl-PL" dirty="0" err="1"/>
              <a:t>parts</a:t>
            </a:r>
            <a:r>
              <a:rPr lang="en-US" dirty="0"/>
              <a:t> and </a:t>
            </a:r>
            <a:r>
              <a:rPr lang="pl-PL" dirty="0" err="1"/>
              <a:t>spread</a:t>
            </a:r>
            <a:r>
              <a:rPr lang="pl-PL" dirty="0"/>
              <a:t> </a:t>
            </a:r>
            <a:r>
              <a:rPr lang="en-US" dirty="0"/>
              <a:t>plum jam </a:t>
            </a:r>
            <a:r>
              <a:rPr lang="pl-PL" dirty="0"/>
              <a:t>on </a:t>
            </a:r>
            <a:r>
              <a:rPr lang="en-US" dirty="0"/>
              <a:t>them. The ingredients for the glaze are put into a bowl and dissolved over a water bath - mix until a homogeneous </a:t>
            </a:r>
            <a:r>
              <a:rPr lang="pl-PL" dirty="0" err="1"/>
              <a:t>mixture</a:t>
            </a:r>
            <a:r>
              <a:rPr lang="en-US" dirty="0"/>
              <a:t>. Glaze over the entire gingerbread and  decorate it with sugar additives.</a:t>
            </a:r>
          </a:p>
          <a:p>
            <a:pPr algn="just"/>
            <a:r>
              <a:rPr lang="pl-PL" dirty="0" err="1"/>
              <a:t>Keep</a:t>
            </a:r>
            <a:r>
              <a:rPr lang="en-US" dirty="0"/>
              <a:t> it in the fridge or cake container.</a:t>
            </a:r>
            <a:endParaRPr lang="pl-PL" dirty="0"/>
          </a:p>
        </p:txBody>
      </p:sp>
    </p:spTree>
    <p:extLst>
      <p:ext uri="{BB962C8B-B14F-4D97-AF65-F5344CB8AC3E}">
        <p14:creationId xmlns:p14="http://schemas.microsoft.com/office/powerpoint/2010/main" val="227931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400" b="1" dirty="0"/>
              <a:t>POPPY SEED CAKE</a:t>
            </a:r>
          </a:p>
        </p:txBody>
      </p:sp>
      <p:sp>
        <p:nvSpPr>
          <p:cNvPr id="3" name="Symbol zastępczy obrazu 2"/>
          <p:cNvSpPr>
            <a:spLocks noGrp="1"/>
          </p:cNvSpPr>
          <p:nvPr>
            <p:ph type="pic" idx="1"/>
          </p:nvPr>
        </p:nvSpPr>
        <p:spPr/>
      </p:sp>
      <p:sp>
        <p:nvSpPr>
          <p:cNvPr id="4" name="Symbol zastępczy tekstu 3"/>
          <p:cNvSpPr>
            <a:spLocks noGrp="1"/>
          </p:cNvSpPr>
          <p:nvPr>
            <p:ph type="body" sz="half" idx="2"/>
          </p:nvPr>
        </p:nvSpPr>
        <p:spPr/>
        <p:txBody>
          <a:bodyPr/>
          <a:lstStyle/>
          <a:p>
            <a:endParaRPr lang="pl-PL" dirty="0"/>
          </a:p>
        </p:txBody>
      </p:sp>
      <p:sp>
        <p:nvSpPr>
          <p:cNvPr id="5" name="AutoShape 2" descr="Znalezione obrazy dla zapytania: MAKWIEC WIGILIJN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76672"/>
            <a:ext cx="6070873" cy="403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33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RECIPE</a:t>
            </a:r>
          </a:p>
        </p:txBody>
      </p:sp>
      <p:sp>
        <p:nvSpPr>
          <p:cNvPr id="3" name="Symbol zastępczy zawartości 2"/>
          <p:cNvSpPr>
            <a:spLocks noGrp="1"/>
          </p:cNvSpPr>
          <p:nvPr>
            <p:ph sz="quarter" idx="13"/>
          </p:nvPr>
        </p:nvSpPr>
        <p:spPr>
          <a:xfrm>
            <a:off x="0" y="2085402"/>
            <a:ext cx="3528392" cy="4655965"/>
          </a:xfrm>
        </p:spPr>
        <p:txBody>
          <a:bodyPr>
            <a:normAutofit fontScale="85000" lnSpcReduction="20000"/>
          </a:bodyPr>
          <a:lstStyle/>
          <a:p>
            <a:r>
              <a:rPr lang="pl-PL" dirty="0"/>
              <a:t>Components</a:t>
            </a:r>
          </a:p>
          <a:p>
            <a:r>
              <a:rPr lang="pl-PL" dirty="0"/>
              <a:t>YEAST CAKE</a:t>
            </a:r>
          </a:p>
          <a:p>
            <a:r>
              <a:rPr lang="pl-PL" dirty="0"/>
              <a:t>500 g of </a:t>
            </a:r>
            <a:r>
              <a:rPr lang="pl-PL" dirty="0" err="1"/>
              <a:t>wheat</a:t>
            </a:r>
            <a:r>
              <a:rPr lang="pl-PL" dirty="0"/>
              <a:t> </a:t>
            </a:r>
            <a:r>
              <a:rPr lang="pl-PL" dirty="0" err="1"/>
              <a:t>flour</a:t>
            </a:r>
            <a:endParaRPr lang="pl-PL" dirty="0"/>
          </a:p>
          <a:p>
            <a:r>
              <a:rPr lang="pl-PL" dirty="0"/>
              <a:t>50 g of </a:t>
            </a:r>
            <a:r>
              <a:rPr lang="pl-PL" dirty="0" err="1"/>
              <a:t>fresh</a:t>
            </a:r>
            <a:r>
              <a:rPr lang="pl-PL" dirty="0"/>
              <a:t> </a:t>
            </a:r>
            <a:r>
              <a:rPr lang="pl-PL" dirty="0" err="1"/>
              <a:t>yeast</a:t>
            </a:r>
            <a:endParaRPr lang="pl-PL" dirty="0"/>
          </a:p>
          <a:p>
            <a:r>
              <a:rPr lang="pl-PL" dirty="0"/>
              <a:t>50 g of </a:t>
            </a:r>
            <a:r>
              <a:rPr lang="pl-PL" dirty="0" err="1"/>
              <a:t>sugar</a:t>
            </a:r>
            <a:endParaRPr lang="pl-PL" dirty="0"/>
          </a:p>
          <a:p>
            <a:r>
              <a:rPr lang="pl-PL" dirty="0"/>
              <a:t>200 ml of </a:t>
            </a:r>
            <a:r>
              <a:rPr lang="pl-PL" dirty="0" err="1"/>
              <a:t>milk</a:t>
            </a:r>
            <a:endParaRPr lang="pl-PL" dirty="0"/>
          </a:p>
          <a:p>
            <a:r>
              <a:rPr lang="pl-PL" dirty="0"/>
              <a:t>4 </a:t>
            </a:r>
            <a:r>
              <a:rPr lang="pl-PL" dirty="0" err="1"/>
              <a:t>yolks</a:t>
            </a:r>
            <a:endParaRPr lang="pl-PL" dirty="0"/>
          </a:p>
          <a:p>
            <a:r>
              <a:rPr lang="pl-PL" dirty="0"/>
              <a:t>50 g of </a:t>
            </a:r>
            <a:r>
              <a:rPr lang="pl-PL" dirty="0" err="1"/>
              <a:t>butter</a:t>
            </a:r>
            <a:endParaRPr lang="pl-PL" dirty="0"/>
          </a:p>
          <a:p>
            <a:r>
              <a:rPr lang="pl-PL" dirty="0"/>
              <a:t>POPPY SEED MASS</a:t>
            </a:r>
          </a:p>
          <a:p>
            <a:r>
              <a:rPr lang="pl-PL" dirty="0"/>
              <a:t>850 g of </a:t>
            </a:r>
            <a:r>
              <a:rPr lang="pl-PL" dirty="0" err="1"/>
              <a:t>ready</a:t>
            </a:r>
            <a:r>
              <a:rPr lang="pl-PL" dirty="0"/>
              <a:t> </a:t>
            </a:r>
            <a:r>
              <a:rPr lang="pl-PL" dirty="0" err="1"/>
              <a:t>poppy</a:t>
            </a:r>
            <a:r>
              <a:rPr lang="pl-PL" dirty="0"/>
              <a:t> </a:t>
            </a:r>
            <a:r>
              <a:rPr lang="pl-PL" dirty="0" err="1"/>
              <a:t>seed</a:t>
            </a:r>
            <a:r>
              <a:rPr lang="pl-PL" dirty="0"/>
              <a:t> mass</a:t>
            </a:r>
          </a:p>
          <a:p>
            <a:r>
              <a:rPr lang="pl-PL" dirty="0"/>
              <a:t>4 </a:t>
            </a:r>
            <a:r>
              <a:rPr lang="pl-PL" dirty="0" err="1"/>
              <a:t>yolks</a:t>
            </a:r>
            <a:endParaRPr lang="pl-PL" dirty="0"/>
          </a:p>
          <a:p>
            <a:r>
              <a:rPr lang="pl-PL" dirty="0"/>
              <a:t>50 g of </a:t>
            </a:r>
            <a:r>
              <a:rPr lang="pl-PL" dirty="0" err="1"/>
              <a:t>nuts</a:t>
            </a:r>
            <a:r>
              <a:rPr lang="pl-PL" dirty="0"/>
              <a:t> and </a:t>
            </a:r>
            <a:r>
              <a:rPr lang="pl-PL" dirty="0" err="1"/>
              <a:t>dried</a:t>
            </a:r>
            <a:r>
              <a:rPr lang="pl-PL" dirty="0"/>
              <a:t> </a:t>
            </a:r>
            <a:r>
              <a:rPr lang="pl-PL" dirty="0" err="1"/>
              <a:t>cranberry</a:t>
            </a:r>
            <a:endParaRPr lang="pl-PL" dirty="0"/>
          </a:p>
          <a:p>
            <a:r>
              <a:rPr lang="pl-PL" dirty="0"/>
              <a:t>2 </a:t>
            </a:r>
            <a:r>
              <a:rPr lang="pl-PL" dirty="0" err="1"/>
              <a:t>tbsp</a:t>
            </a:r>
            <a:r>
              <a:rPr lang="pl-PL" dirty="0"/>
              <a:t> of </a:t>
            </a:r>
            <a:r>
              <a:rPr lang="pl-PL" dirty="0" err="1"/>
              <a:t>breadcrumbs</a:t>
            </a:r>
            <a:endParaRPr lang="pl-PL" dirty="0"/>
          </a:p>
          <a:p>
            <a:endParaRPr lang="pl-PL" dirty="0"/>
          </a:p>
        </p:txBody>
      </p:sp>
      <p:sp>
        <p:nvSpPr>
          <p:cNvPr id="4" name="Symbol zastępczy zawartości 3"/>
          <p:cNvSpPr>
            <a:spLocks noGrp="1"/>
          </p:cNvSpPr>
          <p:nvPr>
            <p:ph sz="quarter" idx="14"/>
          </p:nvPr>
        </p:nvSpPr>
        <p:spPr>
          <a:xfrm>
            <a:off x="3131840" y="2085403"/>
            <a:ext cx="6012160" cy="4752528"/>
          </a:xfrm>
        </p:spPr>
        <p:txBody>
          <a:bodyPr>
            <a:noAutofit/>
          </a:bodyPr>
          <a:lstStyle/>
          <a:p>
            <a:pPr algn="just"/>
            <a:r>
              <a:rPr lang="en-US" sz="1400" dirty="0"/>
              <a:t>Pour flour into a bowl, make a hole, </a:t>
            </a:r>
            <a:r>
              <a:rPr lang="pl-PL" sz="1400" dirty="0" err="1"/>
              <a:t>add</a:t>
            </a:r>
            <a:r>
              <a:rPr lang="en-US" sz="1400" dirty="0"/>
              <a:t> yeast and sprinkle with sugar. Gradually pour warm milk into the hole, mixing it with the yeast and scooping a few tablespoons of flour inside. Cover with a cloth and let stand for 10 minutes to rise. Add eggs and start gently mixing all ingredients with a spoon. When they coarsely combine, add melted, warm butter and start kneading the ingredients. Knead the dough for approx. 10 - 15 minutes until it is smooth and elastic. Form a ball, place it in a bowl and set aside in a warm place for about 1 hour to rise. Mix the poppy seed mixture with chopped nuts, chopped cranberry and breadcrumbs. </a:t>
            </a:r>
            <a:r>
              <a:rPr lang="pl-PL" sz="1400" dirty="0"/>
              <a:t>B</a:t>
            </a:r>
            <a:r>
              <a:rPr lang="en-US" sz="1400" dirty="0"/>
              <a:t>eat </a:t>
            </a:r>
            <a:r>
              <a:rPr lang="pl-PL" sz="1400" dirty="0" err="1"/>
              <a:t>yolks</a:t>
            </a:r>
            <a:r>
              <a:rPr lang="pl-PL" sz="1400" dirty="0"/>
              <a:t> </a:t>
            </a:r>
            <a:r>
              <a:rPr lang="en-US" sz="1400" dirty="0"/>
              <a:t>to a stiff foam with a pinch of salt, gently mix with the mass of poppy seeds. Put the dough on the </a:t>
            </a:r>
            <a:r>
              <a:rPr lang="pl-PL" sz="1400" dirty="0" err="1"/>
              <a:t>pastry</a:t>
            </a:r>
            <a:r>
              <a:rPr lang="pl-PL" sz="1400" dirty="0"/>
              <a:t> </a:t>
            </a:r>
            <a:r>
              <a:rPr lang="en-US" sz="1400" dirty="0"/>
              <a:t>board and knead for a while, divide it into 2 parts. Roll out one part of the dough into a rectangle measuring approx. 30 x 35 cm, put half the poppy seed mass, keeping approx. 1.5 cm free edge. Roll the roulade along the long side and stick the edges together, put on greased baking paper. Wrap the strudel in paper, leaving about 2 cm of free space inside for the dough to rise. Repeat with a second piece of cake. Place the two poppyseed</a:t>
            </a:r>
            <a:r>
              <a:rPr lang="pl-PL" sz="1400" dirty="0"/>
              <a:t> </a:t>
            </a:r>
            <a:r>
              <a:rPr lang="pl-PL" sz="1400" dirty="0" err="1"/>
              <a:t>cakes</a:t>
            </a:r>
            <a:r>
              <a:rPr lang="en-US" sz="1400" dirty="0"/>
              <a:t> (together with the paper) downwards on a large baking tray and set aside for about 20 minutes to rise. Bake for 35 minutes in an oven preheated to 180 degrees C. After cooling, pour icing: mix hot lemon juice with orange peel gradually adding powdered sugar.</a:t>
            </a:r>
            <a:endParaRPr lang="pl-PL" sz="1400" dirty="0"/>
          </a:p>
        </p:txBody>
      </p:sp>
    </p:spTree>
    <p:extLst>
      <p:ext uri="{BB962C8B-B14F-4D97-AF65-F5344CB8AC3E}">
        <p14:creationId xmlns:p14="http://schemas.microsoft.com/office/powerpoint/2010/main" val="186470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5400" b="1" dirty="0"/>
              <a:t>BREAD</a:t>
            </a:r>
          </a:p>
        </p:txBody>
      </p:sp>
      <p:sp>
        <p:nvSpPr>
          <p:cNvPr id="3" name="Symbol zastępczy obrazu 2"/>
          <p:cNvSpPr>
            <a:spLocks noGrp="1"/>
          </p:cNvSpPr>
          <p:nvPr>
            <p:ph type="pic" idx="1"/>
          </p:nvPr>
        </p:nvSpPr>
        <p:spPr/>
      </p:sp>
      <p:sp>
        <p:nvSpPr>
          <p:cNvPr id="4" name="Symbol zastępczy tekstu 3"/>
          <p:cNvSpPr>
            <a:spLocks noGrp="1"/>
          </p:cNvSpPr>
          <p:nvPr>
            <p:ph type="body" sz="half" idx="2"/>
          </p:nvPr>
        </p:nvSpPr>
        <p:spPr/>
        <p:txBody>
          <a:bodyPr/>
          <a:lstStyle/>
          <a:p>
            <a:endParaRPr lang="pl-PL"/>
          </a:p>
        </p:txBody>
      </p:sp>
      <p:sp>
        <p:nvSpPr>
          <p:cNvPr id="5" name="AutoShape 2" descr="Znalezione obrazy dla zapytania: CHLEP WIGILIJ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0817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RECIPE</a:t>
            </a:r>
          </a:p>
        </p:txBody>
      </p:sp>
      <p:sp>
        <p:nvSpPr>
          <p:cNvPr id="3" name="Symbol zastępczy zawartości 2"/>
          <p:cNvSpPr>
            <a:spLocks noGrp="1"/>
          </p:cNvSpPr>
          <p:nvPr>
            <p:ph sz="quarter" idx="13"/>
          </p:nvPr>
        </p:nvSpPr>
        <p:spPr/>
        <p:txBody>
          <a:bodyPr/>
          <a:lstStyle/>
          <a:p>
            <a:r>
              <a:rPr lang="pl-PL" dirty="0"/>
              <a:t>Components:</a:t>
            </a:r>
          </a:p>
          <a:p>
            <a:r>
              <a:rPr lang="pl-PL" dirty="0"/>
              <a:t>1 </a:t>
            </a:r>
            <a:r>
              <a:rPr lang="pl-PL" dirty="0" err="1"/>
              <a:t>carp</a:t>
            </a:r>
            <a:endParaRPr lang="pl-PL" dirty="0"/>
          </a:p>
          <a:p>
            <a:r>
              <a:rPr lang="pl-PL" dirty="0" err="1"/>
              <a:t>Oil</a:t>
            </a:r>
            <a:endParaRPr lang="pl-PL" dirty="0"/>
          </a:p>
          <a:p>
            <a:r>
              <a:rPr lang="pl-PL" dirty="0"/>
              <a:t>Salt, </a:t>
            </a:r>
            <a:r>
              <a:rPr lang="pl-PL" dirty="0" err="1"/>
              <a:t>pepper</a:t>
            </a:r>
            <a:endParaRPr lang="pl-PL" dirty="0"/>
          </a:p>
          <a:p>
            <a:r>
              <a:rPr lang="pl-PL" dirty="0"/>
              <a:t>Half </a:t>
            </a:r>
            <a:r>
              <a:rPr lang="pl-PL" dirty="0" err="1"/>
              <a:t>pack</a:t>
            </a:r>
            <a:r>
              <a:rPr lang="pl-PL" dirty="0"/>
              <a:t> of </a:t>
            </a:r>
            <a:r>
              <a:rPr lang="pl-PL" dirty="0" err="1"/>
              <a:t>vegetables</a:t>
            </a:r>
            <a:endParaRPr lang="pl-PL" dirty="0"/>
          </a:p>
          <a:p>
            <a:r>
              <a:rPr lang="pl-PL" dirty="0" err="1"/>
              <a:t>Flour</a:t>
            </a:r>
            <a:endParaRPr lang="pl-PL" dirty="0"/>
          </a:p>
          <a:p>
            <a:r>
              <a:rPr lang="pl-PL" dirty="0" err="1"/>
              <a:t>Bread</a:t>
            </a:r>
            <a:r>
              <a:rPr lang="pl-PL" dirty="0"/>
              <a:t> </a:t>
            </a:r>
            <a:r>
              <a:rPr lang="pl-PL" dirty="0" err="1"/>
              <a:t>crumbs</a:t>
            </a:r>
            <a:endParaRPr lang="pl-PL" dirty="0"/>
          </a:p>
          <a:p>
            <a:r>
              <a:rPr lang="pl-PL" dirty="0"/>
              <a:t>2-3 </a:t>
            </a:r>
            <a:r>
              <a:rPr lang="pl-PL" dirty="0" err="1"/>
              <a:t>eggs</a:t>
            </a:r>
            <a:endParaRPr lang="pl-PL" dirty="0"/>
          </a:p>
        </p:txBody>
      </p:sp>
      <p:sp>
        <p:nvSpPr>
          <p:cNvPr id="4" name="Symbol zastępczy zawartości 3"/>
          <p:cNvSpPr>
            <a:spLocks noGrp="1"/>
          </p:cNvSpPr>
          <p:nvPr>
            <p:ph sz="quarter" idx="14"/>
          </p:nvPr>
        </p:nvSpPr>
        <p:spPr>
          <a:xfrm>
            <a:off x="4644008" y="2060848"/>
            <a:ext cx="4392487" cy="4797152"/>
          </a:xfrm>
        </p:spPr>
        <p:txBody>
          <a:bodyPr>
            <a:normAutofit fontScale="85000" lnSpcReduction="20000"/>
          </a:bodyPr>
          <a:lstStyle/>
          <a:p>
            <a:pPr algn="just"/>
            <a:r>
              <a:rPr lang="en-US" dirty="0"/>
              <a:t>Pull the bones out of the carp, cut into smaller pieces. Sprinkle with salt and pepper. Peel and cut</a:t>
            </a:r>
            <a:r>
              <a:rPr lang="pl-PL" dirty="0"/>
              <a:t> </a:t>
            </a:r>
            <a:r>
              <a:rPr lang="pl-PL" b="1" dirty="0"/>
              <a:t> </a:t>
            </a:r>
            <a:r>
              <a:rPr lang="pl-PL" dirty="0" err="1"/>
              <a:t>vegetables</a:t>
            </a:r>
            <a:r>
              <a:rPr lang="en-US" dirty="0"/>
              <a:t> into thin slices.</a:t>
            </a:r>
          </a:p>
          <a:p>
            <a:pPr algn="just"/>
            <a:endParaRPr lang="en-US" dirty="0"/>
          </a:p>
          <a:p>
            <a:pPr algn="just"/>
            <a:r>
              <a:rPr lang="en-US" dirty="0"/>
              <a:t>In a bowl, </a:t>
            </a:r>
            <a:r>
              <a:rPr lang="pl-PL" dirty="0" err="1"/>
              <a:t>cover</a:t>
            </a:r>
            <a:r>
              <a:rPr lang="pl-PL" dirty="0"/>
              <a:t> </a:t>
            </a:r>
            <a:r>
              <a:rPr lang="en-US" dirty="0"/>
              <a:t>the carp with </a:t>
            </a:r>
            <a:r>
              <a:rPr lang="pl-PL" dirty="0" err="1"/>
              <a:t>vegetables</a:t>
            </a:r>
            <a:r>
              <a:rPr lang="en-US" dirty="0"/>
              <a:t> put the carp in</a:t>
            </a:r>
            <a:r>
              <a:rPr lang="pl-PL" dirty="0"/>
              <a:t>to</a:t>
            </a:r>
            <a:r>
              <a:rPr lang="en-US" dirty="0"/>
              <a:t> the fridge overnight</a:t>
            </a:r>
            <a:r>
              <a:rPr lang="pl-PL" dirty="0"/>
              <a:t>.</a:t>
            </a:r>
            <a:r>
              <a:rPr lang="en-US" dirty="0"/>
              <a:t> </a:t>
            </a:r>
            <a:r>
              <a:rPr lang="pl-PL" dirty="0"/>
              <a:t>R</a:t>
            </a:r>
            <a:r>
              <a:rPr lang="en-US" dirty="0" err="1"/>
              <a:t>emove</a:t>
            </a:r>
            <a:r>
              <a:rPr lang="en-US" dirty="0"/>
              <a:t> from the </a:t>
            </a:r>
            <a:r>
              <a:rPr lang="pl-PL" dirty="0" err="1"/>
              <a:t>fridge</a:t>
            </a:r>
            <a:r>
              <a:rPr lang="en-US" dirty="0"/>
              <a:t>. </a:t>
            </a:r>
            <a:r>
              <a:rPr lang="en-GB" dirty="0"/>
              <a:t>Cover</a:t>
            </a:r>
            <a:r>
              <a:rPr lang="pl-PL" dirty="0"/>
              <a:t> </a:t>
            </a:r>
            <a:r>
              <a:rPr lang="en-US" dirty="0"/>
              <a:t>the carp in flour, beaten egg and breadcrumbs. Fry in oil until golden brown on both sides.</a:t>
            </a:r>
          </a:p>
          <a:p>
            <a:pPr algn="just"/>
            <a:endParaRPr lang="en-US" dirty="0"/>
          </a:p>
          <a:p>
            <a:pPr algn="just"/>
            <a:r>
              <a:rPr lang="en-US" dirty="0"/>
              <a:t>Fry it slowly. Put the fried carp into an ovenproof dish and put in the preheated oven for 30 minutes.</a:t>
            </a:r>
            <a:endParaRPr lang="pl-PL" dirty="0"/>
          </a:p>
        </p:txBody>
      </p:sp>
    </p:spTree>
    <p:extLst>
      <p:ext uri="{BB962C8B-B14F-4D97-AF65-F5344CB8AC3E}">
        <p14:creationId xmlns:p14="http://schemas.microsoft.com/office/powerpoint/2010/main" val="271830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RED BORSCHT WITH DUMPLINGS</a:t>
            </a:r>
          </a:p>
        </p:txBody>
      </p:sp>
      <p:sp>
        <p:nvSpPr>
          <p:cNvPr id="3" name="Symbol zastępczy obrazu 2"/>
          <p:cNvSpPr>
            <a:spLocks noGrp="1"/>
          </p:cNvSpPr>
          <p:nvPr>
            <p:ph type="pic" idx="1"/>
          </p:nvPr>
        </p:nvSpPr>
        <p:spPr/>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6672"/>
            <a:ext cx="5400600" cy="409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74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RECIPE</a:t>
            </a:r>
          </a:p>
        </p:txBody>
      </p:sp>
      <p:sp>
        <p:nvSpPr>
          <p:cNvPr id="3" name="Symbol zastępczy zawartości 2"/>
          <p:cNvSpPr>
            <a:spLocks noGrp="1"/>
          </p:cNvSpPr>
          <p:nvPr>
            <p:ph sz="quarter" idx="13"/>
          </p:nvPr>
        </p:nvSpPr>
        <p:spPr>
          <a:xfrm>
            <a:off x="0" y="1916832"/>
            <a:ext cx="4499992" cy="4824536"/>
          </a:xfrm>
        </p:spPr>
        <p:txBody>
          <a:bodyPr>
            <a:noAutofit/>
          </a:bodyPr>
          <a:lstStyle/>
          <a:p>
            <a:r>
              <a:rPr lang="pl-PL" sz="1800" dirty="0"/>
              <a:t>Components</a:t>
            </a:r>
          </a:p>
          <a:p>
            <a:r>
              <a:rPr lang="en-US" sz="1800" dirty="0"/>
              <a:t>25 dag of beetroot</a:t>
            </a:r>
          </a:p>
          <a:p>
            <a:r>
              <a:rPr lang="en-US" sz="1800" dirty="0"/>
              <a:t>half a bunch of </a:t>
            </a:r>
            <a:r>
              <a:rPr lang="pl-PL" sz="1800" dirty="0" err="1"/>
              <a:t>vegetables</a:t>
            </a:r>
            <a:endParaRPr lang="en-US" sz="1800" dirty="0"/>
          </a:p>
          <a:p>
            <a:r>
              <a:rPr lang="en-US" sz="1800" dirty="0"/>
              <a:t>1 and 1/2 onions</a:t>
            </a:r>
          </a:p>
          <a:p>
            <a:r>
              <a:rPr lang="en-US" sz="1800" dirty="0"/>
              <a:t>1 clove of garlic</a:t>
            </a:r>
          </a:p>
          <a:p>
            <a:r>
              <a:rPr lang="en-US" sz="1800" dirty="0"/>
              <a:t>1 bay leaf</a:t>
            </a:r>
          </a:p>
          <a:p>
            <a:r>
              <a:rPr lang="en-US" sz="1800" dirty="0"/>
              <a:t>5 grains of black pepper</a:t>
            </a:r>
          </a:p>
          <a:p>
            <a:r>
              <a:rPr lang="en-US" sz="1800" dirty="0"/>
              <a:t>salt</a:t>
            </a:r>
          </a:p>
          <a:p>
            <a:r>
              <a:rPr lang="en-US" sz="1800" dirty="0"/>
              <a:t>1 </a:t>
            </a:r>
            <a:r>
              <a:rPr lang="pl-PL" sz="1800" dirty="0" err="1"/>
              <a:t>tbsp</a:t>
            </a:r>
            <a:r>
              <a:rPr lang="en-US" sz="1800" dirty="0"/>
              <a:t> of beetroot concentrate</a:t>
            </a:r>
          </a:p>
          <a:p>
            <a:r>
              <a:rPr lang="en-US" sz="1800" dirty="0"/>
              <a:t>1/2 cup flour</a:t>
            </a:r>
          </a:p>
          <a:p>
            <a:r>
              <a:rPr lang="en-US" sz="1800" dirty="0"/>
              <a:t>2 dag of cooked dried mushrooms</a:t>
            </a:r>
          </a:p>
          <a:p>
            <a:r>
              <a:rPr lang="en-US" sz="1800" dirty="0"/>
              <a:t>1/4 bunch</a:t>
            </a:r>
            <a:r>
              <a:rPr lang="pl-PL" sz="1800" dirty="0"/>
              <a:t> of</a:t>
            </a:r>
            <a:r>
              <a:rPr lang="en-US" sz="1800" dirty="0"/>
              <a:t> chopped parsley</a:t>
            </a:r>
          </a:p>
          <a:p>
            <a:r>
              <a:rPr lang="en-US" sz="1800" dirty="0"/>
              <a:t>1 egg</a:t>
            </a:r>
          </a:p>
          <a:p>
            <a:r>
              <a:rPr lang="en-US" sz="1800" dirty="0"/>
              <a:t>1 </a:t>
            </a:r>
            <a:r>
              <a:rPr lang="pl-PL" sz="1800" dirty="0" err="1"/>
              <a:t>tbsp</a:t>
            </a:r>
            <a:r>
              <a:rPr lang="pl-PL" sz="1800" dirty="0"/>
              <a:t> of</a:t>
            </a:r>
            <a:r>
              <a:rPr lang="en-US" sz="1800" dirty="0"/>
              <a:t> oil</a:t>
            </a:r>
          </a:p>
          <a:p>
            <a:r>
              <a:rPr lang="en-US" sz="1800" dirty="0"/>
              <a:t>dried marjoram</a:t>
            </a:r>
            <a:endParaRPr lang="pl-PL" sz="1800" dirty="0"/>
          </a:p>
        </p:txBody>
      </p:sp>
      <p:sp>
        <p:nvSpPr>
          <p:cNvPr id="4" name="Symbol zastępczy zawartości 3"/>
          <p:cNvSpPr>
            <a:spLocks noGrp="1"/>
          </p:cNvSpPr>
          <p:nvPr>
            <p:ph sz="quarter" idx="14"/>
          </p:nvPr>
        </p:nvSpPr>
        <p:spPr>
          <a:xfrm>
            <a:off x="4283968" y="2132856"/>
            <a:ext cx="4860031" cy="4725144"/>
          </a:xfrm>
        </p:spPr>
        <p:txBody>
          <a:bodyPr>
            <a:normAutofit fontScale="85000" lnSpcReduction="20000"/>
          </a:bodyPr>
          <a:lstStyle/>
          <a:p>
            <a:pPr algn="just"/>
            <a:r>
              <a:rPr lang="en-GB" dirty="0"/>
              <a:t>1 Peel the vegetables, cut into pieces. Transfer to a saucepan, pour 3</a:t>
            </a:r>
            <a:r>
              <a:rPr lang="pl-PL" dirty="0"/>
              <a:t>/</a:t>
            </a:r>
            <a:r>
              <a:rPr lang="en-GB" dirty="0"/>
              <a:t>4 lit</a:t>
            </a:r>
            <a:r>
              <a:rPr lang="pl-PL" dirty="0"/>
              <a:t>re</a:t>
            </a:r>
            <a:r>
              <a:rPr lang="en-GB" dirty="0"/>
              <a:t>s of water. Add bay leaf, pepper, peeled onion. Boil the decoction, add peeled and grated beets and garlic with salt. Boil 30 minutes.</a:t>
            </a:r>
          </a:p>
          <a:p>
            <a:pPr algn="just"/>
            <a:r>
              <a:rPr lang="en-GB" dirty="0"/>
              <a:t>2. Strain, season with salt, pepper and concentrate. Knead the dough from flour, salt and lukewarm water. Chop half an onion, and fry it in oil. Mix with chopped mushrooms, parsley and egg, season it.</a:t>
            </a:r>
          </a:p>
          <a:p>
            <a:pPr algn="just"/>
            <a:r>
              <a:rPr lang="en-GB" dirty="0"/>
              <a:t>3. Roll out the dough, cut out circles, place a portion of stuffing on each. Shape the dumplings and cook them in salted water. Ready portions put on plates pour borscht sprinkle with marjoram. Beetroot borscht is ready.</a:t>
            </a:r>
          </a:p>
        </p:txBody>
      </p:sp>
    </p:spTree>
    <p:extLst>
      <p:ext uri="{BB962C8B-B14F-4D97-AF65-F5344CB8AC3E}">
        <p14:creationId xmlns:p14="http://schemas.microsoft.com/office/powerpoint/2010/main" val="390417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400" b="1" dirty="0"/>
              <a:t>HERRINGS</a:t>
            </a:r>
          </a:p>
        </p:txBody>
      </p:sp>
      <p:sp>
        <p:nvSpPr>
          <p:cNvPr id="3" name="Symbol zastępczy obrazu 2"/>
          <p:cNvSpPr>
            <a:spLocks noGrp="1"/>
          </p:cNvSpPr>
          <p:nvPr>
            <p:ph type="pic" idx="1"/>
          </p:nvPr>
        </p:nvSpPr>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12304"/>
            <a:ext cx="6070873" cy="403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18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RECIPE</a:t>
            </a:r>
          </a:p>
        </p:txBody>
      </p:sp>
      <p:sp>
        <p:nvSpPr>
          <p:cNvPr id="3" name="Symbol zastępczy zawartości 2"/>
          <p:cNvSpPr>
            <a:spLocks noGrp="1"/>
          </p:cNvSpPr>
          <p:nvPr>
            <p:ph sz="quarter" idx="13"/>
          </p:nvPr>
        </p:nvSpPr>
        <p:spPr>
          <a:xfrm>
            <a:off x="0" y="1988840"/>
            <a:ext cx="4644008" cy="4869160"/>
          </a:xfrm>
        </p:spPr>
        <p:txBody>
          <a:bodyPr>
            <a:normAutofit fontScale="70000" lnSpcReduction="20000"/>
          </a:bodyPr>
          <a:lstStyle/>
          <a:p>
            <a:r>
              <a:rPr lang="pl-PL" dirty="0"/>
              <a:t>Components</a:t>
            </a:r>
          </a:p>
          <a:p>
            <a:r>
              <a:rPr lang="pl-PL" dirty="0"/>
              <a:t>750g </a:t>
            </a:r>
            <a:r>
              <a:rPr lang="pl-PL" dirty="0" err="1"/>
              <a:t>herring</a:t>
            </a:r>
            <a:r>
              <a:rPr lang="pl-PL" dirty="0"/>
              <a:t> </a:t>
            </a:r>
            <a:r>
              <a:rPr lang="pl-PL" dirty="0" err="1"/>
              <a:t>flaps</a:t>
            </a:r>
            <a:endParaRPr lang="pl-PL" dirty="0"/>
          </a:p>
          <a:p>
            <a:r>
              <a:rPr lang="pl-PL" dirty="0"/>
              <a:t>4 </a:t>
            </a:r>
            <a:r>
              <a:rPr lang="pl-PL" dirty="0" err="1"/>
              <a:t>pickled</a:t>
            </a:r>
            <a:r>
              <a:rPr lang="pl-PL" dirty="0"/>
              <a:t> </a:t>
            </a:r>
            <a:r>
              <a:rPr lang="pl-PL" dirty="0" err="1"/>
              <a:t>cucumbers</a:t>
            </a:r>
            <a:endParaRPr lang="pl-PL" dirty="0"/>
          </a:p>
          <a:p>
            <a:r>
              <a:rPr lang="pl-PL" dirty="0"/>
              <a:t>1 red </a:t>
            </a:r>
            <a:r>
              <a:rPr lang="pl-PL" dirty="0" err="1"/>
              <a:t>pepper</a:t>
            </a:r>
            <a:endParaRPr lang="pl-PL" dirty="0"/>
          </a:p>
          <a:p>
            <a:r>
              <a:rPr lang="pl-PL" dirty="0"/>
              <a:t>1 small </a:t>
            </a:r>
            <a:r>
              <a:rPr lang="pl-PL" dirty="0" err="1"/>
              <a:t>chilli</a:t>
            </a:r>
            <a:r>
              <a:rPr lang="pl-PL" dirty="0"/>
              <a:t> </a:t>
            </a:r>
            <a:r>
              <a:rPr lang="pl-PL" dirty="0" err="1"/>
              <a:t>pepper</a:t>
            </a:r>
            <a:endParaRPr lang="pl-PL" dirty="0"/>
          </a:p>
          <a:p>
            <a:r>
              <a:rPr lang="pl-PL" dirty="0"/>
              <a:t>1 red </a:t>
            </a:r>
            <a:r>
              <a:rPr lang="pl-PL" dirty="0" err="1"/>
              <a:t>onion</a:t>
            </a:r>
            <a:endParaRPr lang="pl-PL" dirty="0"/>
          </a:p>
          <a:p>
            <a:r>
              <a:rPr lang="pl-PL" dirty="0"/>
              <a:t>100g </a:t>
            </a:r>
            <a:r>
              <a:rPr lang="pl-PL" dirty="0" err="1"/>
              <a:t>leek</a:t>
            </a:r>
            <a:endParaRPr lang="pl-PL" dirty="0"/>
          </a:p>
          <a:p>
            <a:r>
              <a:rPr lang="pl-PL" dirty="0"/>
              <a:t>1 </a:t>
            </a:r>
            <a:r>
              <a:rPr lang="pl-PL" dirty="0" err="1"/>
              <a:t>tbsp</a:t>
            </a:r>
            <a:r>
              <a:rPr lang="pl-PL" dirty="0"/>
              <a:t> </a:t>
            </a:r>
            <a:r>
              <a:rPr lang="pl-PL" dirty="0" err="1"/>
              <a:t>vinegar</a:t>
            </a:r>
            <a:endParaRPr lang="pl-PL" dirty="0"/>
          </a:p>
          <a:p>
            <a:r>
              <a:rPr lang="pl-PL" dirty="0"/>
              <a:t>salt</a:t>
            </a:r>
          </a:p>
          <a:p>
            <a:r>
              <a:rPr lang="pl-PL" dirty="0" err="1"/>
              <a:t>pepper</a:t>
            </a:r>
            <a:endParaRPr lang="pl-PL" dirty="0"/>
          </a:p>
          <a:p>
            <a:r>
              <a:rPr lang="pl-PL" dirty="0" err="1"/>
              <a:t>Sauce</a:t>
            </a:r>
            <a:r>
              <a:rPr lang="pl-PL" dirty="0"/>
              <a:t>:</a:t>
            </a:r>
          </a:p>
          <a:p>
            <a:r>
              <a:rPr lang="pl-PL" dirty="0"/>
              <a:t>3 </a:t>
            </a:r>
            <a:r>
              <a:rPr lang="pl-PL" dirty="0" err="1"/>
              <a:t>garlic</a:t>
            </a:r>
            <a:r>
              <a:rPr lang="pl-PL" dirty="0"/>
              <a:t> </a:t>
            </a:r>
            <a:r>
              <a:rPr lang="pl-PL" dirty="0" err="1"/>
              <a:t>cloves</a:t>
            </a:r>
            <a:endParaRPr lang="pl-PL" dirty="0"/>
          </a:p>
          <a:p>
            <a:r>
              <a:rPr lang="pl-PL" dirty="0"/>
              <a:t>2 </a:t>
            </a:r>
            <a:r>
              <a:rPr lang="pl-PL" dirty="0" err="1"/>
              <a:t>tbsp</a:t>
            </a:r>
            <a:r>
              <a:rPr lang="pl-PL" dirty="0"/>
              <a:t> </a:t>
            </a:r>
            <a:r>
              <a:rPr lang="pl-PL" dirty="0" err="1"/>
              <a:t>mustard</a:t>
            </a:r>
            <a:endParaRPr lang="pl-PL" dirty="0"/>
          </a:p>
          <a:p>
            <a:r>
              <a:rPr lang="pl-PL" dirty="0"/>
              <a:t>6 </a:t>
            </a:r>
            <a:r>
              <a:rPr lang="pl-PL" dirty="0" err="1"/>
              <a:t>tbsp</a:t>
            </a:r>
            <a:r>
              <a:rPr lang="pl-PL" dirty="0"/>
              <a:t> of </a:t>
            </a:r>
            <a:r>
              <a:rPr lang="pl-PL" dirty="0" err="1"/>
              <a:t>oil</a:t>
            </a:r>
            <a:endParaRPr lang="pl-PL" dirty="0"/>
          </a:p>
          <a:p>
            <a:r>
              <a:rPr lang="pl-PL" dirty="0"/>
              <a:t>1/2 </a:t>
            </a:r>
            <a:r>
              <a:rPr lang="pl-PL" dirty="0" err="1"/>
              <a:t>tsp</a:t>
            </a:r>
            <a:r>
              <a:rPr lang="pl-PL" dirty="0"/>
              <a:t> </a:t>
            </a:r>
            <a:r>
              <a:rPr lang="pl-PL" dirty="0" err="1"/>
              <a:t>brown</a:t>
            </a:r>
            <a:r>
              <a:rPr lang="pl-PL" dirty="0"/>
              <a:t> </a:t>
            </a:r>
            <a:r>
              <a:rPr lang="pl-PL" dirty="0" err="1"/>
              <a:t>sugar</a:t>
            </a:r>
            <a:endParaRPr lang="pl-PL" dirty="0"/>
          </a:p>
          <a:p>
            <a:r>
              <a:rPr lang="pl-PL" dirty="0"/>
              <a:t>6 </a:t>
            </a:r>
            <a:r>
              <a:rPr lang="pl-PL" dirty="0" err="1"/>
              <a:t>tbsp</a:t>
            </a:r>
            <a:r>
              <a:rPr lang="pl-PL" dirty="0"/>
              <a:t> of </a:t>
            </a:r>
            <a:r>
              <a:rPr lang="pl-PL" dirty="0" err="1"/>
              <a:t>spicy</a:t>
            </a:r>
            <a:r>
              <a:rPr lang="pl-PL" dirty="0"/>
              <a:t> ketchup</a:t>
            </a:r>
          </a:p>
          <a:p>
            <a:r>
              <a:rPr lang="pl-PL" dirty="0"/>
              <a:t>1/2 </a:t>
            </a:r>
            <a:r>
              <a:rPr lang="pl-PL" dirty="0" err="1"/>
              <a:t>tsp</a:t>
            </a:r>
            <a:r>
              <a:rPr lang="pl-PL" dirty="0"/>
              <a:t> </a:t>
            </a:r>
            <a:r>
              <a:rPr lang="pl-PL" dirty="0" err="1"/>
              <a:t>ground</a:t>
            </a:r>
            <a:r>
              <a:rPr lang="pl-PL" dirty="0"/>
              <a:t> hot </a:t>
            </a:r>
            <a:r>
              <a:rPr lang="pl-PL" dirty="0" err="1"/>
              <a:t>pepper</a:t>
            </a:r>
            <a:endParaRPr lang="pl-PL" dirty="0"/>
          </a:p>
          <a:p>
            <a:r>
              <a:rPr lang="pl-PL" dirty="0" err="1"/>
              <a:t>pepper</a:t>
            </a:r>
            <a:endParaRPr lang="pl-PL" dirty="0"/>
          </a:p>
        </p:txBody>
      </p:sp>
      <p:sp>
        <p:nvSpPr>
          <p:cNvPr id="4" name="Symbol zastępczy zawartości 3"/>
          <p:cNvSpPr>
            <a:spLocks noGrp="1"/>
          </p:cNvSpPr>
          <p:nvPr>
            <p:ph sz="quarter" idx="14"/>
          </p:nvPr>
        </p:nvSpPr>
        <p:spPr>
          <a:xfrm>
            <a:off x="4499992" y="2132856"/>
            <a:ext cx="4536503" cy="4536504"/>
          </a:xfrm>
        </p:spPr>
        <p:txBody>
          <a:bodyPr>
            <a:normAutofit fontScale="92500" lnSpcReduction="20000"/>
          </a:bodyPr>
          <a:lstStyle/>
          <a:p>
            <a:pPr algn="just"/>
            <a:r>
              <a:rPr lang="en-US" dirty="0"/>
              <a:t>Soak the herring fillets in clean water with vinegar for about 3-4 hours. After this time, cut into larger cubes. Chop canned cucumbers, onions and peppers. </a:t>
            </a:r>
            <a:r>
              <a:rPr lang="en-GB" dirty="0"/>
              <a:t>Cut  leek into slices and then in half</a:t>
            </a:r>
            <a:r>
              <a:rPr lang="en-US" dirty="0"/>
              <a:t>. Grate the garlic finely. Mix the sauce ingredients together and then season with pepper. Transfer all salad ingredients to a large bowl, add the sauce and mix thoroughly. You can season with salt, pepper and put in the fridge so that the flavors combine.</a:t>
            </a:r>
            <a:endParaRPr lang="pl-PL" dirty="0"/>
          </a:p>
        </p:txBody>
      </p:sp>
    </p:spTree>
    <p:extLst>
      <p:ext uri="{BB962C8B-B14F-4D97-AF65-F5344CB8AC3E}">
        <p14:creationId xmlns:p14="http://schemas.microsoft.com/office/powerpoint/2010/main" val="72699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800" b="1" dirty="0"/>
              <a:t>KUTIA</a:t>
            </a:r>
          </a:p>
        </p:txBody>
      </p:sp>
      <p:sp>
        <p:nvSpPr>
          <p:cNvPr id="3" name="Symbol zastępczy obrazu 2"/>
          <p:cNvSpPr>
            <a:spLocks noGrp="1"/>
          </p:cNvSpPr>
          <p:nvPr>
            <p:ph type="pic" idx="1"/>
          </p:nvPr>
        </p:nvSpPr>
        <p:spPr/>
      </p:sp>
      <p:sp>
        <p:nvSpPr>
          <p:cNvPr id="5" name="AutoShape 2" descr="Znalezione obrazy dla zapytania: kutia wigilij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32553"/>
            <a:ext cx="5328592" cy="423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479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RECIPE</a:t>
            </a:r>
          </a:p>
        </p:txBody>
      </p:sp>
      <p:sp>
        <p:nvSpPr>
          <p:cNvPr id="3" name="Symbol zastępczy zawartości 2"/>
          <p:cNvSpPr>
            <a:spLocks noGrp="1"/>
          </p:cNvSpPr>
          <p:nvPr>
            <p:ph sz="quarter" idx="13"/>
          </p:nvPr>
        </p:nvSpPr>
        <p:spPr>
          <a:xfrm>
            <a:off x="0" y="1916832"/>
            <a:ext cx="4572000" cy="4941168"/>
          </a:xfrm>
        </p:spPr>
        <p:txBody>
          <a:bodyPr/>
          <a:lstStyle/>
          <a:p>
            <a:r>
              <a:rPr lang="pl-PL" dirty="0"/>
              <a:t>Components</a:t>
            </a:r>
          </a:p>
          <a:p>
            <a:r>
              <a:rPr lang="en-US" dirty="0"/>
              <a:t>200 g wheat</a:t>
            </a:r>
          </a:p>
          <a:p>
            <a:r>
              <a:rPr lang="en-US" dirty="0"/>
              <a:t>200 g of dry poppy</a:t>
            </a:r>
          </a:p>
          <a:p>
            <a:r>
              <a:rPr lang="en-US" dirty="0"/>
              <a:t>4 </a:t>
            </a:r>
            <a:r>
              <a:rPr lang="pl-PL" dirty="0" err="1"/>
              <a:t>tbsp</a:t>
            </a:r>
            <a:r>
              <a:rPr lang="en-US" dirty="0"/>
              <a:t> of liquid honey</a:t>
            </a:r>
          </a:p>
          <a:p>
            <a:r>
              <a:rPr lang="en-US" dirty="0"/>
              <a:t>1 tsp </a:t>
            </a:r>
            <a:r>
              <a:rPr lang="pl-PL" dirty="0"/>
              <a:t>of </a:t>
            </a:r>
            <a:r>
              <a:rPr lang="en-US" dirty="0"/>
              <a:t>lemon juice</a:t>
            </a:r>
          </a:p>
          <a:p>
            <a:r>
              <a:rPr lang="en-US" dirty="0"/>
              <a:t>100 g of raisins, soaked in hot water</a:t>
            </a:r>
          </a:p>
          <a:p>
            <a:r>
              <a:rPr lang="en-US" dirty="0"/>
              <a:t>50 g chopped</a:t>
            </a:r>
            <a:r>
              <a:rPr lang="pl-PL" dirty="0"/>
              <a:t> </a:t>
            </a:r>
            <a:r>
              <a:rPr lang="en-US" dirty="0"/>
              <a:t>walnuts, </a:t>
            </a:r>
          </a:p>
          <a:p>
            <a:r>
              <a:rPr lang="en-US" dirty="0"/>
              <a:t>50 g flaked almonds, chopped</a:t>
            </a:r>
          </a:p>
          <a:p>
            <a:r>
              <a:rPr lang="en-US" dirty="0"/>
              <a:t>1 tsp almond extract</a:t>
            </a:r>
          </a:p>
          <a:p>
            <a:endParaRPr lang="pl-PL" dirty="0"/>
          </a:p>
        </p:txBody>
      </p:sp>
      <p:sp>
        <p:nvSpPr>
          <p:cNvPr id="4" name="Symbol zastępczy zawartości 3"/>
          <p:cNvSpPr>
            <a:spLocks noGrp="1"/>
          </p:cNvSpPr>
          <p:nvPr>
            <p:ph sz="quarter" idx="14"/>
          </p:nvPr>
        </p:nvSpPr>
        <p:spPr>
          <a:xfrm>
            <a:off x="4572000" y="2132856"/>
            <a:ext cx="4464495" cy="4725144"/>
          </a:xfrm>
        </p:spPr>
        <p:txBody>
          <a:bodyPr>
            <a:normAutofit fontScale="85000" lnSpcReduction="20000"/>
          </a:bodyPr>
          <a:lstStyle/>
          <a:p>
            <a:pPr algn="just"/>
            <a:r>
              <a:rPr lang="en-US" dirty="0"/>
              <a:t>Pour the wheat with cold water and leave it to soak overnight, then strain, pour fresh water and cook until soft (2 - 3 hours), strain and pour cold water.</a:t>
            </a:r>
          </a:p>
          <a:p>
            <a:pPr algn="just"/>
            <a:r>
              <a:rPr lang="en-US" dirty="0"/>
              <a:t>Transfer poppy seeds to a medium pot, pour boiling water, cover and leave for 30 minutes, then strain and grind.</a:t>
            </a:r>
          </a:p>
          <a:p>
            <a:pPr algn="just"/>
            <a:r>
              <a:rPr lang="en-US" dirty="0"/>
              <a:t>mix poppy seeds, wheat, nuts, honey, almonds, raisins and lemon juice</a:t>
            </a:r>
            <a:r>
              <a:rPr lang="pl-PL" dirty="0"/>
              <a:t> i</a:t>
            </a:r>
            <a:r>
              <a:rPr lang="en-US" dirty="0"/>
              <a:t>n </a:t>
            </a:r>
            <a:r>
              <a:rPr lang="pl-PL" dirty="0"/>
              <a:t>in </a:t>
            </a:r>
            <a:r>
              <a:rPr lang="en-US" dirty="0"/>
              <a:t>a large bowl.</a:t>
            </a:r>
          </a:p>
          <a:p>
            <a:pPr algn="just"/>
            <a:r>
              <a:rPr lang="pl-PL" dirty="0"/>
              <a:t>P</a:t>
            </a:r>
            <a:r>
              <a:rPr lang="en-US" dirty="0" err="1"/>
              <a:t>ut</a:t>
            </a:r>
            <a:r>
              <a:rPr lang="en-US" dirty="0"/>
              <a:t> </a:t>
            </a:r>
            <a:r>
              <a:rPr lang="pl-PL" dirty="0" err="1"/>
              <a:t>it</a:t>
            </a:r>
            <a:r>
              <a:rPr lang="pl-PL" dirty="0"/>
              <a:t> </a:t>
            </a:r>
            <a:r>
              <a:rPr lang="en-US" dirty="0"/>
              <a:t>in the fridge for a few hours to cool.</a:t>
            </a:r>
          </a:p>
          <a:p>
            <a:pPr algn="just"/>
            <a:r>
              <a:rPr lang="pl-PL" dirty="0" err="1"/>
              <a:t>Put</a:t>
            </a:r>
            <a:r>
              <a:rPr lang="en-US" dirty="0"/>
              <a:t> </a:t>
            </a:r>
            <a:r>
              <a:rPr lang="pl-PL" dirty="0"/>
              <a:t>in</a:t>
            </a:r>
            <a:r>
              <a:rPr lang="en-US" dirty="0"/>
              <a:t>to small bowls, decorate with a spoon of sweet cream and a few flakes of almonds.</a:t>
            </a:r>
            <a:endParaRPr lang="pl-PL" dirty="0"/>
          </a:p>
        </p:txBody>
      </p:sp>
    </p:spTree>
    <p:extLst>
      <p:ext uri="{BB962C8B-B14F-4D97-AF65-F5344CB8AC3E}">
        <p14:creationId xmlns:p14="http://schemas.microsoft.com/office/powerpoint/2010/main" val="16952995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arda oprawa">
  <a:themeElements>
    <a:clrScheme name="Twarda opraw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warda opraw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warda opraw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527</TotalTime>
  <Words>2041</Words>
  <Application>Microsoft Office PowerPoint</Application>
  <PresentationFormat>Pokaz na ekranie (4:3)</PresentationFormat>
  <Paragraphs>190</Paragraphs>
  <Slides>24</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24</vt:i4>
      </vt:variant>
    </vt:vector>
  </HeadingPairs>
  <TitlesOfParts>
    <vt:vector size="27" baseType="lpstr">
      <vt:lpstr>Book Antiqua</vt:lpstr>
      <vt:lpstr>Wingdings</vt:lpstr>
      <vt:lpstr>Twarda oprawa</vt:lpstr>
      <vt:lpstr>12 Christmas Eve dishes</vt:lpstr>
      <vt:lpstr>CARP</vt:lpstr>
      <vt:lpstr>RECIPE</vt:lpstr>
      <vt:lpstr>RED BORSCHT WITH DUMPLINGS</vt:lpstr>
      <vt:lpstr>RECIPE</vt:lpstr>
      <vt:lpstr>HERRINGS</vt:lpstr>
      <vt:lpstr>RECIPE</vt:lpstr>
      <vt:lpstr>KUTIA</vt:lpstr>
      <vt:lpstr>RECIPE</vt:lpstr>
      <vt:lpstr>CABBAGE WITH PEAS</vt:lpstr>
      <vt:lpstr>RECIPE</vt:lpstr>
      <vt:lpstr>DRIED FRUIT COMPOTE</vt:lpstr>
      <vt:lpstr>RECIPE</vt:lpstr>
      <vt:lpstr>DUMPLINGS WITH CABBAGE AND MUSHROOMS</vt:lpstr>
      <vt:lpstr>RECIPE</vt:lpstr>
      <vt:lpstr>MUSHROOM SOUP</vt:lpstr>
      <vt:lpstr>RECIPE</vt:lpstr>
      <vt:lpstr>NOODLES WITH POPPY SEEDS</vt:lpstr>
      <vt:lpstr>RECIPE</vt:lpstr>
      <vt:lpstr>GINGERBREAD</vt:lpstr>
      <vt:lpstr>RECIPE</vt:lpstr>
      <vt:lpstr>POPPY SEED CAKE</vt:lpstr>
      <vt:lpstr>RECIPE</vt:lpstr>
      <vt:lpstr>BREAD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Christmas Eve dishes</dc:title>
  <dc:creator>Acer</dc:creator>
  <cp:lastModifiedBy>Acer</cp:lastModifiedBy>
  <cp:revision>39</cp:revision>
  <dcterms:created xsi:type="dcterms:W3CDTF">2019-12-08T07:22:28Z</dcterms:created>
  <dcterms:modified xsi:type="dcterms:W3CDTF">2020-02-14T08:08:45Z</dcterms:modified>
</cp:coreProperties>
</file>